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8" autoAdjust="0"/>
  </p:normalViewPr>
  <p:slideViewPr>
    <p:cSldViewPr>
      <p:cViewPr>
        <p:scale>
          <a:sx n="75" d="100"/>
          <a:sy n="75" d="100"/>
        </p:scale>
        <p:origin x="-1142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17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6D020BC-DA52-47AE-87B8-B9AEBE40ED9E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079AAA-18FB-4B82-B9A4-BAB9FFBF8B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F5364-7C9A-402A-9BEB-763B11A41F18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7B156-A97E-4B61-89D8-A8128B51A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2709B-C45E-498E-85A4-807EDC428AD7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64448-84C8-4CD5-BFA8-1CA83DEF6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59C1C-AF24-446A-9F4E-077F8B2598AA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1695C-19E9-4B8B-81C3-ECC23F424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CD6C0-6389-46E0-BE85-CE99BE5B5574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7912-47C8-4784-AAEF-F706F1C52F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2431C3-26D4-431C-8CFE-3FA47D0F5535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501CC-7512-4BD3-8500-63B223A957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31E26-B8FD-4D86-9812-AFFE9F76EC17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A6A6E-29B0-4B09-A64D-E37FBE0A40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90A92-6D5E-42FA-9425-D21B8CD858BE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DBFF5-91D9-406F-ADAF-AE24725F7D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41389-203E-45BC-AA98-A1CD891C4FCC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C650D-FA31-4A31-9D00-D32F26A91F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ADDE43-C2B5-4288-98E2-F06B5EE41B6C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2B1E-B0C0-42A1-BA76-644452E06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A3431-B8E1-4C97-940C-1CC218CFED30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35747-778C-46CE-AC42-65B2ED13E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62C610C-20C2-4C2B-8AE3-876390C89576}" type="datetimeFigureOut">
              <a:rPr lang="ru-RU"/>
              <a:pPr/>
              <a:t>08.05.2025</a:t>
            </a:fld>
            <a:endParaRPr 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D5F4D7B-4C21-4D1E-9EB9-B75DBD00D5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6048375" cy="2722562"/>
          </a:xfrm>
        </p:spPr>
        <p:txBody>
          <a:bodyPr/>
          <a:lstStyle/>
          <a:p>
            <a:r>
              <a:rPr lang="ru-RU" sz="2800" b="0">
                <a:latin typeface="Georgia" pitchFamily="18" charset="0"/>
              </a:rPr>
              <a:t>Для детей старшего дошкольного возраста</a:t>
            </a:r>
            <a:br>
              <a:rPr lang="ru-RU" sz="2800" b="0">
                <a:latin typeface="Georgia" pitchFamily="18" charset="0"/>
              </a:rPr>
            </a:br>
            <a:r>
              <a:rPr lang="ru-RU" sz="2800" b="0">
                <a:latin typeface="Georgia" pitchFamily="18" charset="0"/>
              </a:rPr>
              <a:t/>
            </a:r>
            <a:br>
              <a:rPr lang="ru-RU" sz="2800" b="0">
                <a:latin typeface="Georgia" pitchFamily="18" charset="0"/>
              </a:rPr>
            </a:br>
            <a:r>
              <a:rPr lang="ru-RU" sz="2800" b="0">
                <a:latin typeface="Georgia" pitchFamily="18" charset="0"/>
              </a:rPr>
              <a:t>Подготовила Малахова С.В. </a:t>
            </a:r>
            <a:br>
              <a:rPr lang="ru-RU" sz="2800" b="0">
                <a:latin typeface="Georgia" pitchFamily="18" charset="0"/>
              </a:rPr>
            </a:br>
            <a:r>
              <a:rPr lang="ru-RU" sz="2800" b="0">
                <a:latin typeface="Georgia" pitchFamily="18" charset="0"/>
              </a:rPr>
              <a:t>МБДОУ № 54 г. Керчь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3357563"/>
            <a:ext cx="8007350" cy="27384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800" b="1"/>
              <a:t>Как выращивали хлеб наши предки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Как наши предки выращивали 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Хлеб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Хлеб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Как наши предки выращивали 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Как наши предки выращивали 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Хлеб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Выпечка хле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Хлеб на ст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</TotalTime>
  <Words>17</Words>
  <PresentationFormat>Экран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Times New Roman</vt:lpstr>
      <vt:lpstr>Wingdings</vt:lpstr>
      <vt:lpstr>Calibri</vt:lpstr>
      <vt:lpstr>Georgia</vt:lpstr>
      <vt:lpstr>Трава</vt:lpstr>
      <vt:lpstr>Для детей старшего дошкольного возраста  Подготовила Малахова С.В.  МБДОУ № 54 г. Керчь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Наташа</cp:lastModifiedBy>
  <cp:revision>3</cp:revision>
  <dcterms:created xsi:type="dcterms:W3CDTF">2017-06-27T14:41:10Z</dcterms:created>
  <dcterms:modified xsi:type="dcterms:W3CDTF">2025-05-08T07:53:26Z</dcterms:modified>
</cp:coreProperties>
</file>