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6"/>
  </p:notesMasterIdLst>
  <p:sldIdLst>
    <p:sldId id="260" r:id="rId2"/>
    <p:sldId id="261" r:id="rId3"/>
    <p:sldId id="259" r:id="rId4"/>
    <p:sldId id="258" r:id="rId5"/>
    <p:sldId id="262" r:id="rId6"/>
    <p:sldId id="271" r:id="rId7"/>
    <p:sldId id="263" r:id="rId8"/>
    <p:sldId id="267" r:id="rId9"/>
    <p:sldId id="266" r:id="rId10"/>
    <p:sldId id="264" r:id="rId11"/>
    <p:sldId id="268" r:id="rId12"/>
    <p:sldId id="269" r:id="rId13"/>
    <p:sldId id="270" r:id="rId14"/>
    <p:sldId id="27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71" autoAdjust="0"/>
  </p:normalViewPr>
  <p:slideViewPr>
    <p:cSldViewPr>
      <p:cViewPr varScale="1">
        <p:scale>
          <a:sx n="87" d="100"/>
          <a:sy n="87" d="100"/>
        </p:scale>
        <p:origin x="-802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1A1DF3-63E2-4A18-998E-4700F165D719}" type="datetimeFigureOut">
              <a:rPr lang="ru-RU"/>
              <a:pPr>
                <a:defRPr/>
              </a:pPr>
              <a:t>13.01.2025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31B88AA-25C7-4678-A313-6A38707D3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0A4F11-273A-425A-A54F-77CECB846F1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4BAB18-0E8A-4AA6-840F-3EBF99EAD3B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EFC7E0A2-85DF-4829-9BA6-4EA21A17225C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6F4F1E9-29E1-4CAD-B114-AF5020EE6B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3AB597-8CFF-4CC9-B7FB-B4F6E6DFCDA3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8892D-8FB6-42D2-AE4F-A174366421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092CB3-CC35-4C4C-B67B-F20C45F5CD73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C7956-D123-47A4-8914-5F96BD4C56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7CE327-EB3D-402D-B0A0-96EF8F5149BF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8AB7D-3F43-4C9F-B2D6-ED49228BF4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0777AD-7146-4E26-8895-E763B7D2EE55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2B4D2C-3479-4457-9064-93F98BC149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22D86-4A60-49BE-B58B-5AE4841E5C5B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0CE44-3DF1-4715-AE52-99B3D1E808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AC1C35-5EDA-4DF3-8441-5DE433D6A478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FBC3C-2D66-44E9-BADC-B3B25E2242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23573F-9534-435F-B91B-0DF50C5986D2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A5C17-0870-412D-ACD5-791812F0B9D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C2CBE1-E339-4144-BA8D-0026E6A1752E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AD607F-6E9B-4FEA-BF0D-B76F60CC79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EEE20A-E547-4628-818F-B938E4F869C0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80E53-A677-40B4-A91F-194704C8D0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48482E-C280-46B1-B931-C6AD107F3E9E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90C66-3422-40F3-8D4B-54F26BDF52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BAB53E60-89E2-4905-B51B-5579C6A77CC0}" type="datetimeFigureOut">
              <a:rPr lang="ru-RU"/>
              <a:pPr/>
              <a:t>13.01.2025</a:t>
            </a:fld>
            <a:endParaRPr lang="ru-RU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462D7F8F-DFA2-4F9E-9783-178E2D6C8716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661025"/>
            <a:ext cx="9144000" cy="1196975"/>
          </a:xfrm>
          <a:solidFill>
            <a:srgbClr val="00B0F0"/>
          </a:solidFill>
        </p:spPr>
        <p:txBody>
          <a:bodyPr/>
          <a:lstStyle/>
          <a:p>
            <a:pPr algn="l"/>
            <a:r>
              <a:rPr lang="en-US" sz="1800">
                <a:solidFill>
                  <a:schemeClr val="bg1"/>
                </a:solidFill>
              </a:rPr>
              <a:t/>
            </a:r>
            <a:br>
              <a:rPr lang="en-US" sz="1800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</a:rPr>
              <a:t/>
            </a:r>
            <a:br>
              <a:rPr lang="en-US" sz="1800">
                <a:solidFill>
                  <a:schemeClr val="bg1"/>
                </a:solidFill>
              </a:rPr>
            </a:br>
            <a:r>
              <a:rPr lang="ru-RU" sz="1800">
                <a:solidFill>
                  <a:schemeClr val="bg2"/>
                </a:solidFill>
                <a:latin typeface="Georgia" pitchFamily="18" charset="0"/>
              </a:rPr>
              <a:t>Космос – то же самое, что и Вселенная. Это пространство, которое мы видим вокруг нашей Земли, со всеми находящимися в нем небесными телами, разными частицами и излучением. Стройная система планет, которая вращается вокруг Солнца, хвостатые кометы, метеориты — все это космос.</a:t>
            </a:r>
            <a:br>
              <a:rPr lang="ru-RU" sz="1800">
                <a:solidFill>
                  <a:schemeClr val="bg2"/>
                </a:solidFill>
                <a:latin typeface="Georgia" pitchFamily="18" charset="0"/>
              </a:rPr>
            </a:br>
            <a:r>
              <a:rPr lang="ru-RU" sz="180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ru-RU" sz="1800">
                <a:solidFill>
                  <a:schemeClr val="bg1"/>
                </a:solidFill>
                <a:latin typeface="Georgia" pitchFamily="18" charset="0"/>
              </a:rPr>
            </a:br>
            <a:endParaRPr lang="ru-RU" sz="1800">
              <a:latin typeface="Georgia" pitchFamily="18" charset="0"/>
            </a:endParaRP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357188" y="357188"/>
            <a:ext cx="48625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Для дошкольников старшего возраста</a:t>
            </a:r>
          </a:p>
          <a:p>
            <a:r>
              <a:rPr lang="ru-RU">
                <a:latin typeface="Georgia" pitchFamily="18" charset="0"/>
              </a:rPr>
              <a:t>Подготовила Малахова С.В.</a:t>
            </a:r>
          </a:p>
        </p:txBody>
      </p:sp>
      <p:pic>
        <p:nvPicPr>
          <p:cNvPr id="14341" name="Picture 5" descr="58_0-640x344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052513"/>
            <a:ext cx="7416800" cy="4537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detskiy-mir.net/images/fotoprikols/8543.jp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504" y="116632"/>
            <a:ext cx="9036496" cy="6741368"/>
          </a:xfr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56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6021388"/>
            <a:ext cx="8229600" cy="561975"/>
          </a:xfrm>
        </p:spPr>
        <p:txBody>
          <a:bodyPr/>
          <a:lstStyle/>
          <a:p>
            <a:r>
              <a:rPr lang="ru-RU" sz="3200">
                <a:solidFill>
                  <a:schemeClr val="tx1"/>
                </a:solidFill>
                <a:latin typeface="Georgia" pitchFamily="18" charset="0"/>
              </a:rPr>
              <a:t>Луна – спутник нашей планеты</a:t>
            </a:r>
            <a:r>
              <a:rPr lang="ru-RU" sz="3200">
                <a:solidFill>
                  <a:schemeClr val="bg1"/>
                </a:solidFill>
                <a:latin typeface="Georgia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125538"/>
          </a:xfrm>
          <a:solidFill>
            <a:srgbClr val="FFFF00"/>
          </a:solidFill>
        </p:spPr>
        <p:txBody>
          <a:bodyPr/>
          <a:lstStyle/>
          <a:p>
            <a:r>
              <a:rPr lang="ru-RU" sz="1600">
                <a:latin typeface="Georgia" pitchFamily="18" charset="0"/>
              </a:rPr>
              <a:t/>
            </a:r>
            <a:br>
              <a:rPr lang="ru-RU" sz="1600">
                <a:latin typeface="Georgia" pitchFamily="18" charset="0"/>
              </a:rPr>
            </a:br>
            <a:r>
              <a:rPr lang="ru-RU" sz="1600">
                <a:solidFill>
                  <a:schemeClr val="bg2"/>
                </a:solidFill>
                <a:latin typeface="Georgia" pitchFamily="18" charset="0"/>
              </a:rPr>
              <a:t>Солнце – самый знакомый всем людям астрономический объект. Это наша звезда, дающая нам жизнь. Из-за него днём все остальные космические объекты становятся невидимы. Солнце выделяет свет и тепло до тех пор, пока не зайдёт за горизонт. И только потом небо становится достаточно тёмным, чтоб увидеть остальные звёзды.</a:t>
            </a:r>
            <a:r>
              <a:rPr lang="ru-RU" sz="160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Содержимое 3" descr="http://f2.live4fun.ru/pictures/img_4733474_49_12.jp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97301" y="1613988"/>
            <a:ext cx="5077961" cy="4705576"/>
          </a:xfr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Содержимое 3" descr="http://static.diary.ru/userdir/3/0/8/0/3080970/76906744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15888"/>
            <a:ext cx="8856663" cy="6742112"/>
          </a:xfrm>
          <a:ln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950" y="115888"/>
            <a:ext cx="5111750" cy="433387"/>
          </a:xfr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2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charset="0"/>
              </a:rPr>
              <a:t>Планеты Солнечной системы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sz="1200"/>
          </a:p>
        </p:txBody>
      </p:sp>
      <p:pic>
        <p:nvPicPr>
          <p:cNvPr id="37892" name="Picture 4" descr="solnechnaya-siste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196975"/>
            <a:ext cx="8353425" cy="4756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8" name="Picture 4" descr="3503_a3513934a4407053464c1bc028711df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04813"/>
            <a:ext cx="8280400" cy="5688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5445125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>
                <a:solidFill>
                  <a:schemeClr val="bg1"/>
                </a:solidFill>
              </a:rPr>
              <a:t>сделать?сть, то кто там живет? Но чтобы это узнать, надо до планет долететь. Но как это сделать?</a:t>
            </a:r>
            <a:endParaRPr lang="ru-RU" sz="4000"/>
          </a:p>
        </p:txBody>
      </p:sp>
      <p:pic>
        <p:nvPicPr>
          <p:cNvPr id="15362" name="Рисунок 3" descr="http://content.foto.mail.ru/mail/kolokol92/_blogs/i-50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1520" y="3573016"/>
            <a:ext cx="5544616" cy="3096344"/>
          </a:xfrm>
          <a:noFill/>
          <a:ln/>
        </p:spPr>
        <p:txBody>
          <a:bodyPr rtlCol="0">
            <a:normAutofit/>
          </a:bodyPr>
          <a:lstStyle/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lvl="8" fontAlgn="auto"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endParaRPr lang="en-US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107950" y="5392738"/>
            <a:ext cx="5327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Людям всегда хотелось знать, есть ли жизнь на других планетах? А если есть, то кто там живет? Но чтобы это узнать, надо до планет долететь. Но как это сделать?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41763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000">
                <a:solidFill>
                  <a:schemeClr val="bg1"/>
                </a:solidFill>
                <a:latin typeface="Georgia" pitchFamily="18" charset="0"/>
              </a:rPr>
              <a:t>Разработал теорию ракеты, продумал её устройство и то, как она будет двигаться, русский  учёный Константин Эдуардович Циолковский</a:t>
            </a:r>
            <a:endParaRPr lang="ru-RU" sz="2000">
              <a:solidFill>
                <a:schemeClr val="bg1"/>
              </a:solidFill>
            </a:endParaRPr>
          </a:p>
        </p:txBody>
      </p:sp>
      <p:pic>
        <p:nvPicPr>
          <p:cNvPr id="4" name="Содержимое 3" descr="http://www.arran.ru/data/exposition/3/109.jp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2642" y="2354654"/>
            <a:ext cx="4345709" cy="438936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www.astrolabia.ru/_ph/7/8384834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84784"/>
            <a:ext cx="4464496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800">
                <a:latin typeface="Georgia" pitchFamily="18" charset="0"/>
              </a:rPr>
              <a:t/>
            </a:r>
            <a:br>
              <a:rPr lang="ru-RU" sz="1800">
                <a:latin typeface="Georgia" pitchFamily="18" charset="0"/>
              </a:rPr>
            </a:br>
            <a:r>
              <a:rPr lang="ru-RU" sz="1800">
                <a:latin typeface="Georgia" pitchFamily="18" charset="0"/>
              </a:rPr>
              <a:t/>
            </a:r>
            <a:br>
              <a:rPr lang="ru-RU" sz="1800">
                <a:latin typeface="Georgia" pitchFamily="18" charset="0"/>
              </a:rPr>
            </a:br>
            <a:r>
              <a:rPr lang="ru-RU" sz="1800">
                <a:latin typeface="Georgia" pitchFamily="18" charset="0"/>
              </a:rPr>
              <a:t>Белка и Стрелка, - отправившись в космический полет, вписали свои имена в историю мировой космонавтики. Запущенные в космос 19 августа 1960 года на борту прототипа корабля "Восток", они стали первыми живыми существами с планеты Земля, которые пробыли на орбите более суток и благополучно вернулись домой.</a:t>
            </a:r>
          </a:p>
        </p:txBody>
      </p:sp>
      <p:pic>
        <p:nvPicPr>
          <p:cNvPr id="6" name="Содержимое 5" descr="http://lablabla.ru/uploads/images/00/00/10/2013/11/25/efcb0c.jp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73" y="2140778"/>
            <a:ext cx="6150378" cy="4609226"/>
          </a:xfrm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188913"/>
            <a:ext cx="8785225" cy="9366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Arial" charset="0"/>
              </a:rPr>
              <a:t> </a:t>
            </a:r>
            <a:r>
              <a:rPr lang="ru-RU" sz="1800">
                <a:solidFill>
                  <a:srgbClr val="17375E"/>
                </a:solidFill>
                <a:latin typeface="Georgia" pitchFamily="18" charset="0"/>
                <a:cs typeface="Arial" charset="0"/>
              </a:rPr>
              <a:t>12 апреля 1961 года, Советский Союз вывел на орбиту Земли космический корабль « Восток». Длительность полёта составила 1 час 48 минут. На корабле «Восток» стартовал первый космонавт планеты Земля Юрий Гагарин</a:t>
            </a:r>
          </a:p>
        </p:txBody>
      </p:sp>
      <p:pic>
        <p:nvPicPr>
          <p:cNvPr id="18434" name="Рисунок 5" descr="http://astro.uni-altai.ru/picture/full/10665337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96975"/>
            <a:ext cx="8856662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4" name="Picture 4" descr="gagarin_i_kosm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728663"/>
            <a:ext cx="8077200" cy="5400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424862" cy="1403350"/>
          </a:xfrm>
        </p:spPr>
        <p:txBody>
          <a:bodyPr>
            <a:normAutofit/>
          </a:bodyPr>
          <a:lstStyle/>
          <a:p>
            <a:r>
              <a:rPr lang="ru-RU" sz="2000">
                <a:solidFill>
                  <a:srgbClr val="FF0000"/>
                </a:solidFill>
                <a:latin typeface="Franklin Gothic Demi" pitchFamily="34" charset="0"/>
              </a:rPr>
              <a:t/>
            </a:r>
            <a:br>
              <a:rPr lang="ru-RU" sz="2000">
                <a:solidFill>
                  <a:srgbClr val="FF0000"/>
                </a:solidFill>
                <a:latin typeface="Franklin Gothic Demi" pitchFamily="34" charset="0"/>
              </a:rPr>
            </a:br>
            <a:endParaRPr lang="ru-RU" sz="1600"/>
          </a:p>
        </p:txBody>
      </p:sp>
      <p:pic>
        <p:nvPicPr>
          <p:cNvPr id="8" name="Рисунок 7" descr="http://ic.pics.livejournal.com/marv/29043303/2162011/2162011_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104456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http://img-fotki.yandex.ru/get/6105/83012533.2d3/0_92757_8cab673b_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12776"/>
            <a:ext cx="4032448" cy="518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://im3-tub-ru.yandex.net/i?id=193771476-00-72&amp;n=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209550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282700"/>
          </a:xfrm>
        </p:spPr>
        <p:txBody>
          <a:bodyPr/>
          <a:lstStyle/>
          <a:p>
            <a:pPr algn="l"/>
            <a:r>
              <a:rPr lang="ru-RU" sz="1800">
                <a:latin typeface="Georgia" pitchFamily="18" charset="0"/>
              </a:rPr>
              <a:t>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 в скафандре человек может дышать – он снабжает человека воздухом.</a:t>
            </a:r>
          </a:p>
        </p:txBody>
      </p:sp>
      <p:pic>
        <p:nvPicPr>
          <p:cNvPr id="4" name="Содержимое 3" descr="http://www.comgun.ru/uploads/posts/2010-09/thumbs/1285876375_9-skafandr-sk-1.jpg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536" y="1700808"/>
            <a:ext cx="3888432" cy="5040560"/>
          </a:xfrm>
          <a:effectLst>
            <a:softEdge rad="112500"/>
          </a:effectLst>
        </p:spPr>
      </p:pic>
      <p:pic>
        <p:nvPicPr>
          <p:cNvPr id="5" name="Рисунок 4" descr="http://www.kaheel7.com/userimages/man%20Space%20-kid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700808"/>
            <a:ext cx="3960440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Содержимое 3" descr="http://ped-kopilka.ru/images/0(6).jpg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394825" cy="6858000"/>
          </a:xfrm>
          <a:ln/>
        </p:spPr>
      </p:pic>
      <p:pic>
        <p:nvPicPr>
          <p:cNvPr id="7" name="Рисунок 6" descr="http://im1-tub-ru.yandex.net/i?id=93339074-64-72&amp;n=21"/>
          <p:cNvPicPr/>
          <p:nvPr/>
        </p:nvPicPr>
        <p:blipFill>
          <a:blip r:embed="rId4" cstate="print"/>
          <a:srcRect l="25885" r="26515"/>
          <a:stretch>
            <a:fillRect/>
          </a:stretch>
        </p:blipFill>
        <p:spPr bwMode="auto">
          <a:xfrm rot="1198827">
            <a:off x="942447" y="2044983"/>
            <a:ext cx="479858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750" y="404813"/>
            <a:ext cx="8229600" cy="415925"/>
          </a:xfrm>
        </p:spPr>
        <p:txBody>
          <a:bodyPr/>
          <a:lstStyle/>
          <a:p>
            <a:r>
              <a:rPr lang="ru-RU" sz="1800">
                <a:solidFill>
                  <a:schemeClr val="tx1"/>
                </a:solidFill>
                <a:latin typeface="Georgia" pitchFamily="18" charset="0"/>
              </a:rPr>
              <a:t>Такой</a:t>
            </a:r>
            <a:r>
              <a:rPr lang="ru-RU" sz="1800">
                <a:solidFill>
                  <a:schemeClr val="tx1"/>
                </a:solidFill>
              </a:rPr>
              <a:t> видят космонавты нашу планету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164</TotalTime>
  <Words>290</Words>
  <Application>Microsoft Office PowerPoint</Application>
  <PresentationFormat>Экран (4:3)</PresentationFormat>
  <Paragraphs>16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Calibri</vt:lpstr>
      <vt:lpstr>Arial</vt:lpstr>
      <vt:lpstr>Tahoma</vt:lpstr>
      <vt:lpstr>Wingdings</vt:lpstr>
      <vt:lpstr>Georgia</vt:lpstr>
      <vt:lpstr>Franklin Gothic Demi</vt:lpstr>
      <vt:lpstr>Текстура</vt:lpstr>
      <vt:lpstr>  Космос – то же самое, что и Вселенная. Это пространство, которое мы видим вокруг нашей Земли, со всеми находящимися в нем небесными телами, разными частицами и излучением. Стройная система планет, которая вращается вокруг Солнца, хвостатые кометы, метеориты — все это космос.  </vt:lpstr>
      <vt:lpstr>сделать?сть, то кто там живет? Но чтобы это узнать, надо до планет долететь. Но как это сделать?</vt:lpstr>
      <vt:lpstr>Разработал теорию ракеты, продумал её устройство и то, как она будет двигаться, русский  учёный Константин Эдуардович Циолковский</vt:lpstr>
      <vt:lpstr>  Белка и Стрелка, - отправившись в космический полет, вписали свои имена в историю мировой космонавтики. Запущенные в космос 19 августа 1960 года на борту прототипа корабля "Восток", они стали первыми живыми существами с планеты Земля, которые пробыли на орбите более суток и благополучно вернулись домой.</vt:lpstr>
      <vt:lpstr> 12 апреля 1961 года, Советский Союз вывел на орбиту Земли космический корабль « Восток». Длительность полёта составила 1 час 48 минут. На корабле «Восток» стартовал первый космонавт планеты Земля Юрий Гагарин</vt:lpstr>
      <vt:lpstr>Слайд 6</vt:lpstr>
      <vt:lpstr> </vt:lpstr>
      <vt:lpstr>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 в скафандре человек может дышать – он снабжает человека воздухом.</vt:lpstr>
      <vt:lpstr>Такой видят космонавты нашу планету</vt:lpstr>
      <vt:lpstr>Луна – спутник нашей планеты.</vt:lpstr>
      <vt:lpstr> Солнце – самый знакомый всем людям астрономический объект. Это наша звезда, дающая нам жизнь. Из-за него днём все остальные космические объекты становятся невидимы. Солнце выделяет свет и тепло до тех пор, пока не зайдёт за горизонт. И только потом небо становится достаточно тёмным, чтоб увидеть остальные звёзды. </vt:lpstr>
      <vt:lpstr>Планеты Солнечной системы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Наташа</cp:lastModifiedBy>
  <cp:revision>18</cp:revision>
  <dcterms:created xsi:type="dcterms:W3CDTF">2014-04-11T17:52:33Z</dcterms:created>
  <dcterms:modified xsi:type="dcterms:W3CDTF">2025-01-13T16:33:42Z</dcterms:modified>
</cp:coreProperties>
</file>