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60" r:id="rId2"/>
    <p:sldId id="261" r:id="rId3"/>
    <p:sldId id="259" r:id="rId4"/>
    <p:sldId id="258" r:id="rId5"/>
    <p:sldId id="262" r:id="rId6"/>
    <p:sldId id="271" r:id="rId7"/>
    <p:sldId id="263" r:id="rId8"/>
    <p:sldId id="267" r:id="rId9"/>
    <p:sldId id="266" r:id="rId10"/>
    <p:sldId id="264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1" autoAdjust="0"/>
  </p:normalViewPr>
  <p:slideViewPr>
    <p:cSldViewPr>
      <p:cViewPr varScale="1">
        <p:scale>
          <a:sx n="87" d="100"/>
          <a:sy n="87" d="100"/>
        </p:scale>
        <p:origin x="-80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1A1DF3-63E2-4A18-998E-4700F165D719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1B88AA-25C7-4678-A313-6A38707D3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0A4F11-273A-425A-A54F-77CECB846F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BAB18-0E8A-4AA6-840F-3EBF99EAD3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FC7E0A2-85DF-4829-9BA6-4EA21A17225C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F4F1E9-29E1-4CAD-B114-AF5020EE6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AB597-8CFF-4CC9-B7FB-B4F6E6DFCDA3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8892D-8FB6-42D2-AE4F-A17436642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92CB3-CC35-4C4C-B67B-F20C45F5CD73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C7956-D123-47A4-8914-5F96BD4C5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CE327-EB3D-402D-B0A0-96EF8F5149BF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AB7D-3F43-4C9F-B2D6-ED49228BF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777AD-7146-4E26-8895-E763B7D2EE55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4D2C-3479-4457-9064-93F98BC14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22D86-4A60-49BE-B58B-5AE4841E5C5B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0CE44-3DF1-4715-AE52-99B3D1E808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C1C35-5EDA-4DF3-8441-5DE433D6A478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BC3C-2D66-44E9-BADC-B3B25E224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3573F-9534-435F-B91B-0DF50C5986D2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5C17-0870-412D-ACD5-791812F0B9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2CBE1-E339-4144-BA8D-0026E6A1752E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D607F-6E9B-4FEA-BF0D-B76F60CC7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EE20A-E547-4628-818F-B938E4F869C0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80E53-A677-40B4-A91F-194704C8D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8482E-C280-46B1-B931-C6AD107F3E9E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C66-3422-40F3-8D4B-54F26BDF52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AB53E60-89E2-4905-B51B-5579C6A77CC0}" type="datetimeFigureOut">
              <a:rPr lang="ru-RU"/>
              <a:pPr/>
              <a:t>13.01.2025</a:t>
            </a:fld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62D7F8F-DFA2-4F9E-9783-178E2D6C871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61025"/>
            <a:ext cx="9144000" cy="1196975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ru-RU" sz="1800">
                <a:solidFill>
                  <a:schemeClr val="bg2"/>
                </a:solidFill>
                <a:latin typeface="Georgia" pitchFamily="18" charset="0"/>
              </a:rPr>
              <a:t>Космос – то же самое, что и Вселенная.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</a:t>
            </a:r>
            <a:br>
              <a:rPr lang="ru-RU" sz="1800">
                <a:solidFill>
                  <a:schemeClr val="bg2"/>
                </a:solidFill>
                <a:latin typeface="Georgia" pitchFamily="18" charset="0"/>
              </a:rPr>
            </a:br>
            <a:r>
              <a:rPr lang="ru-RU" sz="180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800">
                <a:solidFill>
                  <a:schemeClr val="bg1"/>
                </a:solidFill>
                <a:latin typeface="Georgia" pitchFamily="18" charset="0"/>
              </a:rPr>
            </a:br>
            <a:endParaRPr lang="ru-RU" sz="1800">
              <a:latin typeface="Georgia" pitchFamily="18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57188" y="357188"/>
            <a:ext cx="4862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Для дошкольников старшего возраста</a:t>
            </a:r>
          </a:p>
          <a:p>
            <a:r>
              <a:rPr lang="ru-RU">
                <a:latin typeface="Georgia" pitchFamily="18" charset="0"/>
              </a:rPr>
              <a:t>Подготовила Малахова С.В.</a:t>
            </a:r>
          </a:p>
        </p:txBody>
      </p:sp>
      <p:pic>
        <p:nvPicPr>
          <p:cNvPr id="14341" name="Picture 5" descr="58_0-640x34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416800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etskiy-mir.net/images/fotoprikols/8543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16632"/>
            <a:ext cx="9036496" cy="6741368"/>
          </a:xfr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6021388"/>
            <a:ext cx="8229600" cy="561975"/>
          </a:xfrm>
        </p:spPr>
        <p:txBody>
          <a:bodyPr/>
          <a:lstStyle/>
          <a:p>
            <a:r>
              <a:rPr lang="ru-RU" sz="3200">
                <a:solidFill>
                  <a:schemeClr val="tx1"/>
                </a:solidFill>
                <a:latin typeface="Georgia" pitchFamily="18" charset="0"/>
              </a:rPr>
              <a:t>Луна – спутник нашей планеты</a:t>
            </a:r>
            <a:r>
              <a:rPr lang="ru-RU" sz="320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  <a:solidFill>
            <a:srgbClr val="FFFF00"/>
          </a:solidFill>
        </p:spPr>
        <p:txBody>
          <a:bodyPr/>
          <a:lstStyle/>
          <a:p>
            <a:r>
              <a:rPr lang="ru-RU" sz="1600">
                <a:latin typeface="Georgia" pitchFamily="18" charset="0"/>
              </a:rPr>
              <a:t/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solidFill>
                  <a:schemeClr val="bg2"/>
                </a:solidFill>
                <a:latin typeface="Georgia" pitchFamily="18" charset="0"/>
              </a:rPr>
              <a:t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 до тех пор, пока не зайдёт за горизонт. И только потом небо становится достаточно тёмным, чтоб увидеть остальные звёзды.</a:t>
            </a:r>
            <a:r>
              <a:rPr lang="ru-RU" sz="16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Содержимое 3" descr="http://f2.live4fun.ru/pictures/img_4733474_49_12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7301" y="1613988"/>
            <a:ext cx="5077961" cy="4705576"/>
          </a:xfr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http://static.diary.ru/userdir/3/0/8/0/3080970/76906744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8856663" cy="6742112"/>
          </a:xfrm>
          <a:ln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5111750" cy="433387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Планеты Солнечной системы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1200"/>
          </a:p>
        </p:txBody>
      </p:sp>
      <p:pic>
        <p:nvPicPr>
          <p:cNvPr id="37892" name="Picture 4" descr="solnechnaya-sist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8353425" cy="475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3503_a3513934a4407053464c1bc028711d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280400" cy="568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45125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сделать?сть, то кто там живет? Но чтобы это узнать, надо до планет долететь. Но как это сделать?</a:t>
            </a:r>
            <a:endParaRPr lang="ru-RU" sz="4000"/>
          </a:p>
        </p:txBody>
      </p:sp>
      <p:pic>
        <p:nvPicPr>
          <p:cNvPr id="15362" name="Рисунок 3" descr="http://content.foto.mail.ru/mail/kolokol92/_blogs/i-5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573016"/>
            <a:ext cx="5544616" cy="3096344"/>
          </a:xfrm>
          <a:noFill/>
          <a:ln/>
        </p:spPr>
        <p:txBody>
          <a:bodyPr rtlCol="0">
            <a:normAutofit/>
          </a:bodyPr>
          <a:lstStyle/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8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07950" y="5392738"/>
            <a:ext cx="5327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Людям всегда хотелось знать, есть ли жизнь на других планетах? А если есть, то кто там живет? Но чтобы это узнать, надо до планет долететь. Но как это сделать?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bg1"/>
                </a:solidFill>
                <a:latin typeface="Georgia" pitchFamily="18" charset="0"/>
              </a:rPr>
              <a:t>Разработал теорию ракеты, продумал её устройство и то, как она будет двигаться, русский  учёный Константин Эдуардович Циолковский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arran.ru/data/exposition/3/109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642" y="2354654"/>
            <a:ext cx="4345709" cy="438936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astrolabia.ru/_ph/7/838483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46449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>
                <a:latin typeface="Georgia" pitchFamily="18" charset="0"/>
              </a:rPr>
              <a:t/>
            </a:r>
            <a:br>
              <a:rPr lang="ru-RU" sz="1800">
                <a:latin typeface="Georgia" pitchFamily="18" charset="0"/>
              </a:rPr>
            </a:br>
            <a:r>
              <a:rPr lang="ru-RU" sz="1800">
                <a:latin typeface="Georgia" pitchFamily="18" charset="0"/>
              </a:rPr>
              <a:t/>
            </a:r>
            <a:br>
              <a:rPr lang="ru-RU" sz="1800">
                <a:latin typeface="Georgia" pitchFamily="18" charset="0"/>
              </a:rPr>
            </a:br>
            <a:r>
              <a:rPr lang="ru-RU" sz="1800">
                <a:latin typeface="Georgia" pitchFamily="18" charset="0"/>
              </a:rPr>
              <a:t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домой.</a:t>
            </a:r>
          </a:p>
        </p:txBody>
      </p:sp>
      <p:pic>
        <p:nvPicPr>
          <p:cNvPr id="6" name="Содержимое 5" descr="http://lablabla.ru/uploads/images/00/00/10/2013/11/25/efcb0c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3" y="2140778"/>
            <a:ext cx="6150378" cy="4609226"/>
          </a:xfr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936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 </a:t>
            </a:r>
            <a:r>
              <a:rPr lang="ru-RU" sz="1800">
                <a:solidFill>
                  <a:srgbClr val="17375E"/>
                </a:solidFill>
                <a:latin typeface="Georgia" pitchFamily="18" charset="0"/>
                <a:cs typeface="Arial" charset="0"/>
              </a:rPr>
              <a:t>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a:t>
            </a:r>
          </a:p>
        </p:txBody>
      </p:sp>
      <p:pic>
        <p:nvPicPr>
          <p:cNvPr id="18434" name="Рисунок 5" descr="http://astro.uni-altai.ru/picture/full/1066533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88566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gagarin_i_k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28663"/>
            <a:ext cx="80772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424862" cy="1403350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2000">
                <a:solidFill>
                  <a:srgbClr val="FF0000"/>
                </a:solidFill>
                <a:latin typeface="Franklin Gothic Demi" pitchFamily="34" charset="0"/>
              </a:rPr>
            </a:br>
            <a:endParaRPr lang="ru-RU" sz="1600"/>
          </a:p>
        </p:txBody>
      </p:sp>
      <p:pic>
        <p:nvPicPr>
          <p:cNvPr id="8" name="Рисунок 7" descr="http://ic.pics.livejournal.com/marv/29043303/2162011/216201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g-fotki.yandex.ru/get/6105/83012533.2d3/0_92757_8cab673b_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3-tub-ru.yandex.net/i?id=193771476-0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algn="l"/>
            <a:r>
              <a:rPr lang="ru-RU" sz="1800">
                <a:latin typeface="Georgia" pitchFamily="18" charset="0"/>
              </a:rPr>
              <a:t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</a:p>
        </p:txBody>
      </p:sp>
      <p:pic>
        <p:nvPicPr>
          <p:cNvPr id="4" name="Содержимое 3" descr="http://www.comgun.ru/uploads/posts/2010-09/thumbs/1285876375_9-skafandr-sk-1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700808"/>
            <a:ext cx="3888432" cy="5040560"/>
          </a:xfrm>
          <a:effectLst>
            <a:softEdge rad="112500"/>
          </a:effectLst>
        </p:spPr>
      </p:pic>
      <p:pic>
        <p:nvPicPr>
          <p:cNvPr id="5" name="Рисунок 4" descr="http://www.kaheel7.com/userimages/man%20Space%20-ki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604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http://ped-kopilka.ru/images/0(6)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394825" cy="6858000"/>
          </a:xfrm>
          <a:ln/>
        </p:spPr>
      </p:pic>
      <p:pic>
        <p:nvPicPr>
          <p:cNvPr id="7" name="Рисунок 6" descr="http://im1-tub-ru.yandex.net/i?id=93339074-64-72&amp;n=21"/>
          <p:cNvPicPr/>
          <p:nvPr/>
        </p:nvPicPr>
        <p:blipFill>
          <a:blip r:embed="rId4" cstate="print"/>
          <a:srcRect l="25885" r="26515"/>
          <a:stretch>
            <a:fillRect/>
          </a:stretch>
        </p:blipFill>
        <p:spPr bwMode="auto">
          <a:xfrm rot="1198827">
            <a:off x="942447" y="2044983"/>
            <a:ext cx="4798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229600" cy="415925"/>
          </a:xfrm>
        </p:spPr>
        <p:txBody>
          <a:bodyPr/>
          <a:lstStyle/>
          <a:p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Такой</a:t>
            </a:r>
            <a:r>
              <a:rPr lang="ru-RU" sz="1800">
                <a:solidFill>
                  <a:schemeClr val="tx1"/>
                </a:solidFill>
              </a:rPr>
              <a:t> видят космонавты нашу планету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164</TotalTime>
  <Words>290</Words>
  <Application>Microsoft Office PowerPoint</Application>
  <PresentationFormat>Экран (4:3)</PresentationFormat>
  <Paragraphs>16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Tahoma</vt:lpstr>
      <vt:lpstr>Wingdings</vt:lpstr>
      <vt:lpstr>Georgia</vt:lpstr>
      <vt:lpstr>Franklin Gothic Demi</vt:lpstr>
      <vt:lpstr>Текстура</vt:lpstr>
      <vt:lpstr>  Космос – то же самое, что и Вселенная.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  </vt:lpstr>
      <vt:lpstr>сделать?сть, то кто там живет? Но чтобы это узнать, надо до планет долететь. Но как это сделать?</vt:lpstr>
      <vt:lpstr>Разработал теорию ракеты, продумал её устройство и то, как она будет двигаться, русский  учёный Константин Эдуардович Циолковский</vt:lpstr>
      <vt:lpstr>  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домой.</vt:lpstr>
      <vt:lpstr> 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vt:lpstr>
      <vt:lpstr>Слайд 6</vt:lpstr>
      <vt:lpstr> </vt:lpstr>
      <vt:lpstr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Такой видят космонавты нашу планету</vt:lpstr>
      <vt:lpstr>Луна – спутник нашей планеты.</vt:lpstr>
      <vt:lpstr> 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 до тех пор, пока не зайдёт за горизонт. И только потом небо становится достаточно тёмным, чтоб увидеть остальные звёзды. </vt:lpstr>
      <vt:lpstr>Планеты Солнечной системы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Наташа</cp:lastModifiedBy>
  <cp:revision>18</cp:revision>
  <dcterms:created xsi:type="dcterms:W3CDTF">2014-04-11T17:52:33Z</dcterms:created>
  <dcterms:modified xsi:type="dcterms:W3CDTF">2025-01-13T16:33:42Z</dcterms:modified>
</cp:coreProperties>
</file>