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57" r:id="rId3"/>
    <p:sldId id="278" r:id="rId4"/>
    <p:sldId id="269" r:id="rId5"/>
    <p:sldId id="280" r:id="rId6"/>
    <p:sldId id="258" r:id="rId7"/>
    <p:sldId id="279" r:id="rId8"/>
    <p:sldId id="264" r:id="rId9"/>
    <p:sldId id="284" r:id="rId10"/>
    <p:sldId id="270" r:id="rId11"/>
    <p:sldId id="259" r:id="rId12"/>
    <p:sldId id="271" r:id="rId13"/>
    <p:sldId id="272" r:id="rId14"/>
    <p:sldId id="260" r:id="rId15"/>
    <p:sldId id="276" r:id="rId16"/>
    <p:sldId id="283" r:id="rId17"/>
    <p:sldId id="261" r:id="rId18"/>
    <p:sldId id="262" r:id="rId19"/>
    <p:sldId id="273" r:id="rId20"/>
    <p:sldId id="265" r:id="rId21"/>
    <p:sldId id="277" r:id="rId22"/>
    <p:sldId id="275" r:id="rId23"/>
    <p:sldId id="266" r:id="rId24"/>
    <p:sldId id="274" r:id="rId25"/>
    <p:sldId id="267" r:id="rId26"/>
    <p:sldId id="282" r:id="rId2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FF0000"/>
    <a:srgbClr val="FF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-787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3BB24-50D3-4EB4-B428-A84BB1AC6CCB}" type="datetimeFigureOut">
              <a:rPr lang="ru-RU"/>
              <a:pPr>
                <a:defRPr/>
              </a:pPr>
              <a:t>28.09.2025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9BDDD-5461-4673-A361-0474E97883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F334C-7CEC-463B-9929-29FC0529D848}" type="datetimeFigureOut">
              <a:rPr lang="ru-RU"/>
              <a:pPr>
                <a:defRPr/>
              </a:pPr>
              <a:t>28.09.2025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34A43-5FF6-43F5-88F2-384B15D854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1F8B4-992B-4B15-AFCE-84747F22A443}" type="datetimeFigureOut">
              <a:rPr lang="ru-RU"/>
              <a:pPr>
                <a:defRPr/>
              </a:pPr>
              <a:t>28.09.2025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E5058-55A6-4C30-B008-A8AE26CCE8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69AE4-92E2-4535-846B-F955093EE307}" type="datetimeFigureOut">
              <a:rPr lang="ru-RU"/>
              <a:pPr>
                <a:defRPr/>
              </a:pPr>
              <a:t>28.09.2025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6569D-2A24-4E26-979F-7937B520F4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37F68-0441-4432-A9FB-D239EB6C5C0F}" type="datetimeFigureOut">
              <a:rPr lang="ru-RU"/>
              <a:pPr>
                <a:defRPr/>
              </a:pPr>
              <a:t>28.09.2025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A583A-A293-4DE2-A569-5802C9C99E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FBA8F-B99D-4C9F-8B8A-0469CAA4C2AD}" type="datetimeFigureOut">
              <a:rPr lang="ru-RU"/>
              <a:pPr>
                <a:defRPr/>
              </a:pPr>
              <a:t>28.09.2025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01728-A2E2-4DF4-9C23-06DB375702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03A41-5573-4759-9097-E51DDC9F4936}" type="datetimeFigureOut">
              <a:rPr lang="ru-RU"/>
              <a:pPr>
                <a:defRPr/>
              </a:pPr>
              <a:t>28.09.2025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F0EA8-7A2A-41C6-86D1-AF8CDE6553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702B8-9FD2-40A8-A2E7-E874B15ACFAC}" type="datetimeFigureOut">
              <a:rPr lang="ru-RU"/>
              <a:pPr>
                <a:defRPr/>
              </a:pPr>
              <a:t>28.09.2025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D30F0-9D52-4803-98D4-C03A58A095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22299-CDF8-4A96-AEE8-D4CC22ED9E3B}" type="datetimeFigureOut">
              <a:rPr lang="ru-RU"/>
              <a:pPr>
                <a:defRPr/>
              </a:pPr>
              <a:t>28.09.2025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BE220-4DDB-42B0-A968-A19D96DEF6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9615B-6B30-4ADE-9CA4-4AF7596ADE2A}" type="datetimeFigureOut">
              <a:rPr lang="ru-RU"/>
              <a:pPr>
                <a:defRPr/>
              </a:pPr>
              <a:t>28.09.2025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A2407-07B4-4705-80FE-B3FF35B5D0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CBFBE-11EA-4AE2-B021-3E3173F0989F}" type="datetimeFigureOut">
              <a:rPr lang="ru-RU"/>
              <a:pPr>
                <a:defRPr/>
              </a:pPr>
              <a:t>28.09.2025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C207A-7F4B-4C12-B2E9-1FEC38D6E5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0E529-659B-44C6-A063-B80BADE2D501}" type="datetimeFigureOut">
              <a:rPr lang="ru-RU"/>
              <a:pPr>
                <a:defRPr/>
              </a:pPr>
              <a:t>28.09.2025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754FE-1AD7-40E0-916F-59D7119E11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82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D6B25F-D580-4CA4-A61D-28522A3ED15D}" type="datetimeFigureOut">
              <a:rPr lang="ru-RU"/>
              <a:pPr>
                <a:defRPr/>
              </a:pPr>
              <a:t>28.09.2025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82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82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FC259FD-1C71-4D98-B034-FD30FA76AC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  <p:sldLayoutId id="2147483672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2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8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11" Type="http://schemas.openxmlformats.org/officeDocument/2006/relationships/image" Target="../media/image7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2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2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/>
          </p:cNvSpPr>
          <p:nvPr>
            <p:ph type="title"/>
          </p:nvPr>
        </p:nvSpPr>
        <p:spPr>
          <a:xfrm>
            <a:off x="628650" y="987425"/>
            <a:ext cx="7886700" cy="969963"/>
          </a:xfrm>
        </p:spPr>
        <p:txBody>
          <a:bodyPr/>
          <a:lstStyle/>
          <a:p>
            <a:pPr algn="ctr"/>
            <a:r>
              <a:rPr lang="ru-RU" b="1" i="1" smtClean="0">
                <a:solidFill>
                  <a:srgbClr val="00CC00"/>
                </a:solidFill>
                <a:latin typeface="Monotype Corsiva" pitchFamily="66" charset="0"/>
              </a:rPr>
              <a:t>ПРИЗНАКИ  ОСЕНИ</a:t>
            </a:r>
          </a:p>
        </p:txBody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>
          <a:xfrm>
            <a:off x="628650" y="193675"/>
            <a:ext cx="7886700" cy="962025"/>
          </a:xfrm>
        </p:spPr>
        <p:txBody>
          <a:bodyPr/>
          <a:lstStyle/>
          <a:p>
            <a:pPr>
              <a:lnSpc>
                <a:spcPct val="70000"/>
              </a:lnSpc>
              <a:buFont typeface="Arial" charset="0"/>
              <a:buNone/>
            </a:pPr>
            <a:r>
              <a:rPr lang="ru-RU" sz="1800" b="1" smtClean="0">
                <a:solidFill>
                  <a:srgbClr val="FF0000"/>
                </a:solidFill>
                <a:latin typeface="Monotype Corsiva" pitchFamily="66" charset="0"/>
              </a:rPr>
              <a:t>Для детей старшего дошкольного возраста</a:t>
            </a:r>
          </a:p>
          <a:p>
            <a:pPr>
              <a:lnSpc>
                <a:spcPct val="70000"/>
              </a:lnSpc>
              <a:buFont typeface="Arial" charset="0"/>
              <a:buNone/>
            </a:pPr>
            <a:r>
              <a:rPr lang="ru-RU" sz="1800" b="1" smtClean="0">
                <a:solidFill>
                  <a:srgbClr val="FF0000"/>
                </a:solidFill>
                <a:latin typeface="Monotype Corsiva" pitchFamily="66" charset="0"/>
              </a:rPr>
              <a:t>Подготовила Малахова С.В.</a:t>
            </a:r>
          </a:p>
          <a:p>
            <a:pPr>
              <a:lnSpc>
                <a:spcPct val="70000"/>
              </a:lnSpc>
              <a:buFont typeface="Arial" charset="0"/>
              <a:buNone/>
            </a:pPr>
            <a:r>
              <a:rPr lang="ru-RU" sz="1800" b="1" smtClean="0">
                <a:solidFill>
                  <a:srgbClr val="FF0000"/>
                </a:solidFill>
                <a:latin typeface="Monotype Corsiva" pitchFamily="66" charset="0"/>
              </a:rPr>
              <a:t>МБДОУ №54 «Калина» г. Керчь</a:t>
            </a:r>
          </a:p>
        </p:txBody>
      </p:sp>
      <p:pic>
        <p:nvPicPr>
          <p:cNvPr id="28676" name="Picture 4" descr="осен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92288"/>
            <a:ext cx="9144000" cy="5065712"/>
          </a:xfrm>
          <a:prstGeom prst="rect">
            <a:avLst/>
          </a:prstGeom>
          <a:noFill/>
        </p:spPr>
      </p:pic>
      <p:pic>
        <p:nvPicPr>
          <p:cNvPr id="28677" name="Picture 5" descr="Кле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471259" flipV="1">
            <a:off x="7588250" y="179388"/>
            <a:ext cx="1233487" cy="1233488"/>
          </a:xfrm>
          <a:prstGeom prst="rect">
            <a:avLst/>
          </a:prstGeom>
          <a:noFill/>
        </p:spPr>
      </p:pic>
      <p:pic>
        <p:nvPicPr>
          <p:cNvPr id="28678" name="Picture 6" descr="Кле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1965356" flipV="1">
            <a:off x="169863" y="1087438"/>
            <a:ext cx="531812" cy="5318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5845" name="Picture 5" descr="iok6v0EQ91brfdmTtho-2CHFMXczZuU4d5pDadfVFJcBXDyEs0qL7N1dCK_yekO8X9lLbe0qtDXxlGPQIYhRkX_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"/>
            <a:ext cx="9144000" cy="6096000"/>
          </a:xfrm>
          <a:prstGeom prst="rect">
            <a:avLst/>
          </a:prstGeom>
          <a:noFill/>
        </p:spPr>
      </p:pic>
      <p:pic>
        <p:nvPicPr>
          <p:cNvPr id="35846" name="Picture 6" descr="iok6v0EQ91brfdmTtho-2CHFMXczZuU4d5pDadfVFJcBXDyEs0qL7N1dCK_yekO8X9lLbe0qtDXxlGPQIYhRkX_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</p:spPr>
      </p:pic>
      <p:pic>
        <p:nvPicPr>
          <p:cNvPr id="35847" name="Picture 7" descr="Кле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888" y="0"/>
            <a:ext cx="920750" cy="920750"/>
          </a:xfrm>
          <a:prstGeom prst="rect">
            <a:avLst/>
          </a:prstGeom>
          <a:noFill/>
        </p:spPr>
      </p:pic>
      <p:pic>
        <p:nvPicPr>
          <p:cNvPr id="35848" name="Picture 8" descr="Клен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94663" y="5899150"/>
            <a:ext cx="1049337" cy="958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7411" name="Рисунок 4" descr="Изображение выглядит как картина, овощи, Натуральные продукты, Продовольственная групп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rcRect t="18295" b="6718"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325438" y="4881563"/>
            <a:ext cx="70866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/>
            <a:r>
              <a:rPr lang="ru-RU" altLang="ru-RU" sz="3200">
                <a:solidFill>
                  <a:schemeClr val="bg1"/>
                </a:solidFill>
                <a:latin typeface="Arial Black" pitchFamily="34" charset="0"/>
              </a:rPr>
              <a:t>    </a:t>
            </a:r>
          </a:p>
          <a:p>
            <a:pPr defTabSz="914400" eaLnBrk="0" hangingPunct="0"/>
            <a:r>
              <a:rPr lang="ru-RU" altLang="ru-RU" sz="240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altLang="ru-RU" sz="3200">
                <a:solidFill>
                  <a:schemeClr val="bg1"/>
                </a:solidFill>
                <a:latin typeface="Arial Black" pitchFamily="34" charset="0"/>
              </a:rPr>
              <a:t>Осенью собирают урожай фруктов и овощей.</a:t>
            </a:r>
          </a:p>
          <a:p>
            <a:pPr defTabSz="914400" eaLnBrk="0" hangingPunct="0"/>
            <a:r>
              <a:rPr lang="ru-RU" altLang="ru-RU" sz="2400">
                <a:solidFill>
                  <a:schemeClr val="bg1"/>
                </a:solidFill>
                <a:latin typeface="Arial Black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5" descr="A2ZyEQSYb2ezkeM9otjbuLuo0zE337LsZOt2MDJ_jQAWVCdQZDpA1uBk2ohihdeQpKF4fguRi-7Tz2Lf96NZ4wjJ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063750"/>
            <a:ext cx="4197350" cy="4794250"/>
          </a:xfrm>
        </p:spPr>
      </p:pic>
      <p:pic>
        <p:nvPicPr>
          <p:cNvPr id="40966" name="Picture 6" descr="uHDnwsbqpQn9npRfobVCFKfbKwSiFccgKeLy8XoGRRDVonEp1cYy6Yj4et1M6-YIgkFthUmqL4lQTrAvg75cFG_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56088" y="138113"/>
            <a:ext cx="4757737" cy="3173412"/>
          </a:xfrm>
          <a:prstGeom prst="rect">
            <a:avLst/>
          </a:prstGeom>
          <a:noFill/>
        </p:spPr>
      </p:pic>
      <p:pic>
        <p:nvPicPr>
          <p:cNvPr id="40967" name="Picture 7" descr="WbbKIfkZ0TPJcayvRnOy8eMe_JVKQu8ikYLFjIltc1bP6wzQzAheWBfGz6po4w-UbRJjk9kpmRML1Dg99iYZPQp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3" y="3392488"/>
            <a:ext cx="3465512" cy="3465512"/>
          </a:xfrm>
          <a:prstGeom prst="rect">
            <a:avLst/>
          </a:prstGeom>
          <a:noFill/>
        </p:spPr>
      </p:pic>
      <p:pic>
        <p:nvPicPr>
          <p:cNvPr id="40968" name="Picture 8" descr="Клен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5941693" flipV="1">
            <a:off x="268288" y="325438"/>
            <a:ext cx="1308100" cy="1308100"/>
          </a:xfrm>
          <a:prstGeom prst="rect">
            <a:avLst/>
          </a:prstGeom>
          <a:noFill/>
        </p:spPr>
      </p:pic>
      <p:pic>
        <p:nvPicPr>
          <p:cNvPr id="40969" name="Picture 9" descr="Клен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636747" flipV="1">
            <a:off x="4316413" y="5545138"/>
            <a:ext cx="920750" cy="920750"/>
          </a:xfrm>
          <a:prstGeom prst="rect">
            <a:avLst/>
          </a:prstGeom>
          <a:noFill/>
        </p:spPr>
      </p:pic>
      <p:pic>
        <p:nvPicPr>
          <p:cNvPr id="40970" name="Picture 10" descr="Клен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16263" y="395288"/>
            <a:ext cx="920750" cy="920750"/>
          </a:xfrm>
          <a:prstGeom prst="rect">
            <a:avLst/>
          </a:prstGeom>
          <a:noFill/>
        </p:spPr>
      </p:pic>
      <p:pic>
        <p:nvPicPr>
          <p:cNvPr id="40971" name="Picture 11" descr="Клен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6552708" flipV="1">
            <a:off x="4805362" y="3489326"/>
            <a:ext cx="741363" cy="741362"/>
          </a:xfrm>
          <a:prstGeom prst="rect">
            <a:avLst/>
          </a:prstGeom>
          <a:noFill/>
        </p:spPr>
      </p:pic>
      <p:pic>
        <p:nvPicPr>
          <p:cNvPr id="40972" name="Picture 12" descr="Клен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2483112" flipV="1">
            <a:off x="1797050" y="1122363"/>
            <a:ext cx="666750" cy="666750"/>
          </a:xfrm>
          <a:prstGeom prst="rect">
            <a:avLst/>
          </a:prstGeom>
          <a:noFill/>
        </p:spPr>
      </p:pic>
      <p:pic>
        <p:nvPicPr>
          <p:cNvPr id="40973" name="Picture 13" descr="Липа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6681373">
            <a:off x="2206625" y="328613"/>
            <a:ext cx="641350" cy="641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5" name="Picture 5" descr="TSq4Iwl1cQ6fVxKMYve63QDhfd8kDshEIr-JyRH7GOSMMa3hAA2P3DmmZNgMVWcFAYhxtAuA2v-nDZCc2Lz4Cfpa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262188"/>
            <a:ext cx="4595813" cy="4595812"/>
          </a:xfrm>
        </p:spPr>
      </p:pic>
      <p:pic>
        <p:nvPicPr>
          <p:cNvPr id="46086" name="Picture 6" descr="yRwiXjer0vBV72PVGhmDnM-TbQoTQw5aXQYI1NPIwY4rG2U3jIVgBbXHGdRwd2AMVFHM5wZnSo0oHcP7B8dlMaz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8675" y="0"/>
            <a:ext cx="4505325" cy="4010025"/>
          </a:xfrm>
          <a:prstGeom prst="rect">
            <a:avLst/>
          </a:prstGeom>
          <a:noFill/>
        </p:spPr>
      </p:pic>
      <p:pic>
        <p:nvPicPr>
          <p:cNvPr id="46087" name="Picture 7" descr="wQot8EeugEYMkcsAmXlFkpqMolqOwky0C8OtN7l2JlXVRx5D-K-tWUE-4bdhKBux9c9mjEhmpMtqzUtQgCUFXsU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12063" y="5499100"/>
            <a:ext cx="1358900" cy="1358900"/>
          </a:xfrm>
          <a:prstGeom prst="rect">
            <a:avLst/>
          </a:prstGeom>
          <a:noFill/>
        </p:spPr>
      </p:pic>
      <p:pic>
        <p:nvPicPr>
          <p:cNvPr id="46088" name="Picture 8" descr="CBA92Jx2orx1GcNF6Z1uCBRg9yrPBe2rU_aqcbOhangLfB-t5MWbmo0Z0fgy7Pd3Rxds8u_oZKoH8yL_ywbzIHu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588" y="0"/>
            <a:ext cx="2366962" cy="2366963"/>
          </a:xfrm>
          <a:prstGeom prst="rect">
            <a:avLst/>
          </a:prstGeom>
          <a:noFill/>
        </p:spPr>
      </p:pic>
      <p:pic>
        <p:nvPicPr>
          <p:cNvPr id="46089" name="Picture 9" descr="-jXByUdmnqqaQKAKo0LtD5as70MkZpEF0DchSXYWu8U0Qzy7eeceR_Ik1zfLig2UKX3cQtwjhIIa-Cmr8HCMLJs-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17963" y="5048250"/>
            <a:ext cx="1809750" cy="1809750"/>
          </a:xfrm>
          <a:prstGeom prst="rect">
            <a:avLst/>
          </a:prstGeom>
          <a:noFill/>
        </p:spPr>
      </p:pic>
      <p:pic>
        <p:nvPicPr>
          <p:cNvPr id="46090" name="Picture 10" descr="lIdzbzNoby69Xr5j575a-ui-VNWXMzLfpza7X3b45lhG3Kp0CHRcBF-_OtzuSAAEUV6aXlz7kKgxSlNxI8hZOId_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88025" y="5048250"/>
            <a:ext cx="1809750" cy="1809750"/>
          </a:xfrm>
          <a:prstGeom prst="rect">
            <a:avLst/>
          </a:prstGeom>
          <a:noFill/>
        </p:spPr>
      </p:pic>
      <p:pic>
        <p:nvPicPr>
          <p:cNvPr id="46091" name="Picture 11" descr="6RfONkjWzRtUvZ25VKJ6BpjIiqwe2bf17po7iTlQc0Skhg7KbM0cMB--3MD3v_nO6bjGwhg8-04gNz-au_cfxr2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91175" y="3890963"/>
            <a:ext cx="1360488" cy="1360487"/>
          </a:xfrm>
          <a:prstGeom prst="rect">
            <a:avLst/>
          </a:prstGeom>
          <a:noFill/>
        </p:spPr>
      </p:pic>
      <p:pic>
        <p:nvPicPr>
          <p:cNvPr id="46092" name="Picture 12" descr="J-zYD9O7uUNKv5FfZGcThs9nWBiO4NQXo3vElr4zCPpn6cq7NJ-2sJZ3ML2V-5pPNIqHemrbYVhFFAWS-WlgJOFl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16813" y="3835400"/>
            <a:ext cx="1627187" cy="1627188"/>
          </a:xfrm>
          <a:prstGeom prst="rect">
            <a:avLst/>
          </a:prstGeom>
          <a:noFill/>
        </p:spPr>
      </p:pic>
      <p:pic>
        <p:nvPicPr>
          <p:cNvPr id="46093" name="Picture 13" descr="T-_GX2HKbRfXWlINtBUDpm0rE-qDiiTzK3wQynTitFHu-wbXcTbqHRnCQedsWBtPi5G86X4WRU9ZmEp9Ct0Al9S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14650" y="257175"/>
            <a:ext cx="1955800" cy="1955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8435" name="Рисунок 8" descr="Изображение выглядит как картина, Человеческое лицо, рисунок, ребенок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rcRect t="2075" b="22939"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Box 9"/>
          <p:cNvSpPr txBox="1">
            <a:spLocks noChangeArrowheads="1"/>
          </p:cNvSpPr>
          <p:nvPr/>
        </p:nvSpPr>
        <p:spPr bwMode="auto">
          <a:xfrm>
            <a:off x="325438" y="4881563"/>
            <a:ext cx="7086600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/>
            <a:r>
              <a:rPr lang="ru-RU" altLang="ru-RU" sz="3200">
                <a:solidFill>
                  <a:schemeClr val="bg1"/>
                </a:solidFill>
                <a:latin typeface="Arial Black" pitchFamily="34" charset="0"/>
              </a:rPr>
              <a:t>    </a:t>
            </a:r>
          </a:p>
          <a:p>
            <a:pPr defTabSz="914400" eaLnBrk="0" hangingPunct="0"/>
            <a:r>
              <a:rPr lang="ru-RU" altLang="ru-RU" sz="4000">
                <a:solidFill>
                  <a:schemeClr val="bg1"/>
                </a:solidFill>
                <a:latin typeface="Arial Black" pitchFamily="34" charset="0"/>
              </a:rPr>
              <a:t>  Собирают грибы в лесу</a:t>
            </a:r>
          </a:p>
          <a:p>
            <a:pPr defTabSz="914400" eaLnBrk="0" hangingPunct="0"/>
            <a:r>
              <a:rPr lang="ru-RU" altLang="ru-RU" sz="2400">
                <a:solidFill>
                  <a:schemeClr val="bg1"/>
                </a:solidFill>
                <a:latin typeface="Arial Black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5" name="Picture 5" descr="A-9KAF-ID8JaQ1rxpROtjfbFA-QQEJOkbPC1lwFqoeuxIsIbOsFBqMeQZr421koC5QsntFOTwCzwa5RtykdmiMiD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538288" y="0"/>
            <a:ext cx="6361112" cy="6858000"/>
          </a:xfrm>
        </p:spPr>
      </p:pic>
      <p:pic>
        <p:nvPicPr>
          <p:cNvPr id="56326" name="Picture 6" descr="Кле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2227" flipV="1">
            <a:off x="185738" y="327025"/>
            <a:ext cx="1360488" cy="1360487"/>
          </a:xfrm>
          <a:prstGeom prst="rect">
            <a:avLst/>
          </a:prstGeom>
          <a:noFill/>
        </p:spPr>
      </p:pic>
      <p:pic>
        <p:nvPicPr>
          <p:cNvPr id="56327" name="Picture 7" descr="Клен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1150" y="5459413"/>
            <a:ext cx="1212850" cy="1212850"/>
          </a:xfrm>
          <a:prstGeom prst="rect">
            <a:avLst/>
          </a:prstGeom>
          <a:noFill/>
        </p:spPr>
      </p:pic>
      <p:pic>
        <p:nvPicPr>
          <p:cNvPr id="56328" name="Picture 8" descr="Кле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2478769" flipV="1">
            <a:off x="330200" y="5356225"/>
            <a:ext cx="920750" cy="920750"/>
          </a:xfrm>
          <a:prstGeom prst="rect">
            <a:avLst/>
          </a:prstGeom>
          <a:noFill/>
        </p:spPr>
      </p:pic>
      <p:pic>
        <p:nvPicPr>
          <p:cNvPr id="56329" name="Picture 9" descr="Кле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57844" flipV="1">
            <a:off x="8261350" y="301625"/>
            <a:ext cx="574675" cy="574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Picture 5" descr="Опята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3417888"/>
            <a:ext cx="3440113" cy="3440112"/>
          </a:xfrm>
        </p:spPr>
      </p:pic>
      <p:pic>
        <p:nvPicPr>
          <p:cNvPr id="73734" name="Picture 6" descr="Подберезови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7525" y="238125"/>
            <a:ext cx="1973263" cy="1973263"/>
          </a:xfrm>
          <a:prstGeom prst="rect">
            <a:avLst/>
          </a:prstGeom>
          <a:noFill/>
        </p:spPr>
      </p:pic>
      <p:pic>
        <p:nvPicPr>
          <p:cNvPr id="73735" name="Picture 7" descr="Подосиновик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4627563"/>
            <a:ext cx="1936750" cy="1936750"/>
          </a:xfrm>
          <a:prstGeom prst="rect">
            <a:avLst/>
          </a:prstGeom>
          <a:noFill/>
        </p:spPr>
      </p:pic>
      <p:pic>
        <p:nvPicPr>
          <p:cNvPr id="73736" name="Picture 8" descr="Сыроежк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9388" y="4441825"/>
            <a:ext cx="2154237" cy="2154238"/>
          </a:xfrm>
          <a:prstGeom prst="rect">
            <a:avLst/>
          </a:prstGeom>
          <a:noFill/>
        </p:spPr>
      </p:pic>
      <p:pic>
        <p:nvPicPr>
          <p:cNvPr id="73737" name="Picture 9" descr="Шампиньон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00475" y="2452688"/>
            <a:ext cx="1914525" cy="1914525"/>
          </a:xfrm>
          <a:prstGeom prst="rect">
            <a:avLst/>
          </a:prstGeom>
          <a:noFill/>
        </p:spPr>
      </p:pic>
      <p:pic>
        <p:nvPicPr>
          <p:cNvPr id="73738" name="Picture 10" descr="Лисички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27675" y="303213"/>
            <a:ext cx="1836738" cy="1836737"/>
          </a:xfrm>
          <a:prstGeom prst="rect">
            <a:avLst/>
          </a:prstGeom>
          <a:noFill/>
        </p:spPr>
      </p:pic>
      <p:pic>
        <p:nvPicPr>
          <p:cNvPr id="73739" name="Picture 11" descr="Мухомор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38938" y="2081213"/>
            <a:ext cx="2181225" cy="2181225"/>
          </a:xfrm>
          <a:prstGeom prst="rect">
            <a:avLst/>
          </a:prstGeom>
          <a:noFill/>
        </p:spPr>
      </p:pic>
      <p:pic>
        <p:nvPicPr>
          <p:cNvPr id="73740" name="Picture 12" descr="Груздь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93000" y="4776788"/>
            <a:ext cx="1463675" cy="1711325"/>
          </a:xfrm>
          <a:prstGeom prst="rect">
            <a:avLst/>
          </a:prstGeom>
          <a:noFill/>
        </p:spPr>
      </p:pic>
      <p:pic>
        <p:nvPicPr>
          <p:cNvPr id="73741" name="Picture 13" descr="Бледная поганка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7163" y="403225"/>
            <a:ext cx="2500312" cy="2500313"/>
          </a:xfrm>
          <a:prstGeom prst="rect">
            <a:avLst/>
          </a:prstGeom>
          <a:noFill/>
        </p:spPr>
      </p:pic>
      <p:pic>
        <p:nvPicPr>
          <p:cNvPr id="73742" name="Picture 14" descr="Клен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409825" y="2870200"/>
            <a:ext cx="920750" cy="920750"/>
          </a:xfrm>
          <a:prstGeom prst="rect">
            <a:avLst/>
          </a:prstGeom>
          <a:noFill/>
        </p:spPr>
      </p:pic>
      <p:pic>
        <p:nvPicPr>
          <p:cNvPr id="73743" name="Picture 15" descr="Клен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17249745" flipV="1">
            <a:off x="7770813" y="417513"/>
            <a:ext cx="1176337" cy="1176337"/>
          </a:xfrm>
          <a:prstGeom prst="rect">
            <a:avLst/>
          </a:prstGeom>
          <a:noFill/>
        </p:spPr>
      </p:pic>
      <p:pic>
        <p:nvPicPr>
          <p:cNvPr id="73744" name="Picture 16" descr="Клен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12689367" flipV="1">
            <a:off x="5845175" y="3221038"/>
            <a:ext cx="693738" cy="693737"/>
          </a:xfrm>
          <a:prstGeom prst="rect">
            <a:avLst/>
          </a:prstGeom>
          <a:noFill/>
        </p:spPr>
      </p:pic>
      <p:pic>
        <p:nvPicPr>
          <p:cNvPr id="73745" name="Picture 17" descr="Клен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9861848" flipV="1">
            <a:off x="133350" y="3189288"/>
            <a:ext cx="809625" cy="809625"/>
          </a:xfrm>
          <a:prstGeom prst="rect">
            <a:avLst/>
          </a:prstGeom>
          <a:noFill/>
        </p:spPr>
      </p:pic>
      <p:pic>
        <p:nvPicPr>
          <p:cNvPr id="73746" name="Picture 18" descr="Клен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12689367" flipV="1">
            <a:off x="5845175" y="3221038"/>
            <a:ext cx="693738" cy="693737"/>
          </a:xfrm>
          <a:prstGeom prst="rect">
            <a:avLst/>
          </a:prstGeom>
          <a:noFill/>
        </p:spPr>
      </p:pic>
      <p:pic>
        <p:nvPicPr>
          <p:cNvPr id="73747" name="Picture 19" descr="Клен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10740838" flipV="1">
            <a:off x="2125663" y="249238"/>
            <a:ext cx="885825" cy="885825"/>
          </a:xfrm>
          <a:prstGeom prst="rect">
            <a:avLst/>
          </a:prstGeom>
          <a:noFill/>
        </p:spPr>
      </p:pic>
      <p:pic>
        <p:nvPicPr>
          <p:cNvPr id="73748" name="Picture 20" descr="Клен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15356021" flipV="1">
            <a:off x="123825" y="393700"/>
            <a:ext cx="646113" cy="646113"/>
          </a:xfrm>
          <a:prstGeom prst="rect">
            <a:avLst/>
          </a:prstGeom>
          <a:noFill/>
        </p:spPr>
      </p:pic>
      <p:pic>
        <p:nvPicPr>
          <p:cNvPr id="73749" name="Picture 21" descr="Клен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16736191" flipV="1">
            <a:off x="5946775" y="2406650"/>
            <a:ext cx="661988" cy="661988"/>
          </a:xfrm>
          <a:prstGeom prst="rect">
            <a:avLst/>
          </a:prstGeom>
          <a:noFill/>
        </p:spPr>
      </p:pic>
      <p:pic>
        <p:nvPicPr>
          <p:cNvPr id="73750" name="Picture 22" descr="Клен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17242781" flipV="1">
            <a:off x="7234237" y="4391026"/>
            <a:ext cx="557213" cy="557212"/>
          </a:xfrm>
          <a:prstGeom prst="rect">
            <a:avLst/>
          </a:prstGeom>
          <a:noFill/>
        </p:spPr>
      </p:pic>
      <p:pic>
        <p:nvPicPr>
          <p:cNvPr id="73751" name="Picture 23" descr="Клен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15415020" flipV="1">
            <a:off x="2582863" y="2155825"/>
            <a:ext cx="463550" cy="463550"/>
          </a:xfrm>
          <a:prstGeom prst="rect">
            <a:avLst/>
          </a:prstGeom>
          <a:noFill/>
        </p:spPr>
      </p:pic>
      <p:pic>
        <p:nvPicPr>
          <p:cNvPr id="73752" name="Picture 24" descr="Липа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16681373">
            <a:off x="4941888" y="307975"/>
            <a:ext cx="666750" cy="666750"/>
          </a:xfrm>
          <a:prstGeom prst="rect">
            <a:avLst/>
          </a:prstGeom>
          <a:noFill/>
        </p:spPr>
      </p:pic>
      <p:pic>
        <p:nvPicPr>
          <p:cNvPr id="73753" name="Picture 25" descr="Липа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25216282">
            <a:off x="3213100" y="4035425"/>
            <a:ext cx="681038" cy="6810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9459" name="Рисунок 2" descr="Изображение выглядит как фрукт, картина, ягода, искусство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rcRect t="1480" b="23534"/>
          <a:stretch>
            <a:fillRect/>
          </a:stretch>
        </p:blipFill>
        <p:spPr bwMode="auto">
          <a:xfrm>
            <a:off x="-1588" y="90488"/>
            <a:ext cx="9144001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1728788" y="4970463"/>
            <a:ext cx="5700712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/>
            <a:r>
              <a:rPr lang="ru-RU" altLang="ru-RU" sz="3600">
                <a:solidFill>
                  <a:schemeClr val="bg1"/>
                </a:solidFill>
                <a:latin typeface="Arial Black" pitchFamily="34" charset="0"/>
              </a:rPr>
              <a:t>    </a:t>
            </a:r>
          </a:p>
          <a:p>
            <a:pPr defTabSz="914400" eaLnBrk="0" hangingPunct="0"/>
            <a:r>
              <a:rPr lang="ru-RU" altLang="ru-RU" sz="4400">
                <a:solidFill>
                  <a:schemeClr val="bg1"/>
                </a:solidFill>
                <a:latin typeface="Arial Black" pitchFamily="34" charset="0"/>
              </a:rPr>
              <a:t>     </a:t>
            </a:r>
            <a:r>
              <a:rPr lang="ru-RU" altLang="ru-RU" sz="4800">
                <a:solidFill>
                  <a:schemeClr val="bg1"/>
                </a:solidFill>
                <a:latin typeface="Arial Black" pitchFamily="34" charset="0"/>
              </a:rPr>
              <a:t>Зреют ягоды</a:t>
            </a:r>
            <a:endParaRPr lang="ru-RU" altLang="ru-RU" sz="4400">
              <a:solidFill>
                <a:schemeClr val="bg1"/>
              </a:solidFill>
              <a:latin typeface="Arial Black" pitchFamily="34" charset="0"/>
            </a:endParaRPr>
          </a:p>
          <a:p>
            <a:pPr defTabSz="914400" eaLnBrk="0" hangingPunct="0"/>
            <a:r>
              <a:rPr lang="ru-RU" altLang="ru-RU" sz="2800">
                <a:solidFill>
                  <a:schemeClr val="bg1"/>
                </a:solidFill>
                <a:latin typeface="Arial Black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483" name="Рисунок 2" descr="Изображение выглядит как картина, птица, Анимация, иллюстрация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rcRect t="20659" b="4355"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Box 10"/>
          <p:cNvSpPr txBox="1">
            <a:spLocks noChangeArrowheads="1"/>
          </p:cNvSpPr>
          <p:nvPr/>
        </p:nvSpPr>
        <p:spPr bwMode="auto">
          <a:xfrm>
            <a:off x="642938" y="4708525"/>
            <a:ext cx="7205662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800">
                <a:solidFill>
                  <a:schemeClr val="bg1"/>
                </a:solidFill>
                <a:latin typeface="Arial Black" pitchFamily="34" charset="0"/>
              </a:rPr>
              <a:t>Некоторые птицы улетают в тёплые края, потому что зимой им будет трудно найти еду. Это перелётные птицы.</a:t>
            </a:r>
            <a:endParaRPr lang="ru-RU" sz="2800">
              <a:latin typeface="Apto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3" name="Picture 5" descr="ZZr5EIVgomeCa6Agk2BNCu6x92Zu7H3JASbYn0amzsDjctr58hV1aqjMirHlu9T2UN6z4-fXTOcLhNuVHqo4giQs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843588" cy="5843588"/>
          </a:xfrm>
        </p:spPr>
      </p:pic>
      <p:pic>
        <p:nvPicPr>
          <p:cNvPr id="48134" name="Picture 6" descr="6y1BWp5qRMA5TqtcB61ZNYEFTuo69wIm4tC_zH_INmPT8B7PVJdQ2LHe6ArOhxYtGs8QfNVOsHFIUALMgSqwLuN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1175" y="3249613"/>
            <a:ext cx="3448050" cy="3448050"/>
          </a:xfrm>
          <a:prstGeom prst="rect">
            <a:avLst/>
          </a:prstGeom>
          <a:noFill/>
        </p:spPr>
      </p:pic>
      <p:pic>
        <p:nvPicPr>
          <p:cNvPr id="48135" name="Picture 7" descr="Клен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5572472" flipV="1">
            <a:off x="7318375" y="325438"/>
            <a:ext cx="1550987" cy="1550988"/>
          </a:xfrm>
          <a:prstGeom prst="rect">
            <a:avLst/>
          </a:prstGeom>
          <a:noFill/>
        </p:spPr>
      </p:pic>
      <p:pic>
        <p:nvPicPr>
          <p:cNvPr id="48136" name="Picture 8" descr="Клен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655852" flipV="1">
            <a:off x="7974013" y="2276475"/>
            <a:ext cx="920750" cy="920750"/>
          </a:xfrm>
          <a:prstGeom prst="rect">
            <a:avLst/>
          </a:prstGeom>
          <a:noFill/>
        </p:spPr>
      </p:pic>
      <p:pic>
        <p:nvPicPr>
          <p:cNvPr id="48137" name="Picture 9" descr="Клен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5176453" flipV="1">
            <a:off x="227013" y="5726113"/>
            <a:ext cx="920750" cy="920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4339" name="Рисунок 8" descr="Изображение выглядит как клен, картина, растение, лист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rcRect t="5804" b="19209"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1"/>
          <p:cNvSpPr>
            <a:spLocks noChangeArrowheads="1"/>
          </p:cNvSpPr>
          <p:nvPr/>
        </p:nvSpPr>
        <p:spPr bwMode="auto">
          <a:xfrm>
            <a:off x="217488" y="-3900488"/>
            <a:ext cx="7135812" cy="1086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914400" eaLnBrk="0" hangingPunct="0"/>
            <a:endParaRPr lang="ru-RU" altLang="ru-RU"/>
          </a:p>
          <a:p>
            <a:pPr defTabSz="914400" eaLnBrk="0" hangingPunct="0"/>
            <a:endParaRPr lang="ru-RU" altLang="ru-RU">
              <a:solidFill>
                <a:schemeClr val="bg1"/>
              </a:solidFill>
              <a:latin typeface="Arial Black" pitchFamily="34" charset="0"/>
            </a:endParaRPr>
          </a:p>
          <a:p>
            <a:pPr defTabSz="914400" eaLnBrk="0" hangingPunct="0"/>
            <a:endParaRPr lang="ru-RU" altLang="ru-RU">
              <a:solidFill>
                <a:schemeClr val="bg1"/>
              </a:solidFill>
              <a:latin typeface="Arial Black" pitchFamily="34" charset="0"/>
            </a:endParaRPr>
          </a:p>
          <a:p>
            <a:pPr defTabSz="914400" eaLnBrk="0" hangingPunct="0"/>
            <a:endParaRPr lang="ru-RU" altLang="ru-RU">
              <a:solidFill>
                <a:schemeClr val="bg1"/>
              </a:solidFill>
              <a:latin typeface="Arial Black" pitchFamily="34" charset="0"/>
            </a:endParaRPr>
          </a:p>
          <a:p>
            <a:pPr defTabSz="914400" eaLnBrk="0" hangingPunct="0"/>
            <a:endParaRPr lang="ru-RU" altLang="ru-RU">
              <a:solidFill>
                <a:schemeClr val="bg1"/>
              </a:solidFill>
              <a:latin typeface="Arial Black" pitchFamily="34" charset="0"/>
            </a:endParaRPr>
          </a:p>
          <a:p>
            <a:pPr defTabSz="914400" eaLnBrk="0" hangingPunct="0"/>
            <a:endParaRPr lang="ru-RU" altLang="ru-RU">
              <a:solidFill>
                <a:schemeClr val="bg1"/>
              </a:solidFill>
              <a:latin typeface="Arial Black" pitchFamily="34" charset="0"/>
            </a:endParaRPr>
          </a:p>
          <a:p>
            <a:pPr defTabSz="914400" eaLnBrk="0" hangingPunct="0"/>
            <a:endParaRPr lang="ru-RU" altLang="ru-RU">
              <a:solidFill>
                <a:schemeClr val="bg1"/>
              </a:solidFill>
              <a:latin typeface="Arial Black" pitchFamily="34" charset="0"/>
            </a:endParaRPr>
          </a:p>
          <a:p>
            <a:pPr defTabSz="914400" eaLnBrk="0" hangingPunct="0"/>
            <a:endParaRPr lang="ru-RU" altLang="ru-RU">
              <a:solidFill>
                <a:schemeClr val="bg1"/>
              </a:solidFill>
              <a:latin typeface="Arial Black" pitchFamily="34" charset="0"/>
            </a:endParaRPr>
          </a:p>
          <a:p>
            <a:pPr defTabSz="914400" eaLnBrk="0" hangingPunct="0"/>
            <a:endParaRPr lang="ru-RU" altLang="ru-RU">
              <a:solidFill>
                <a:schemeClr val="bg1"/>
              </a:solidFill>
              <a:latin typeface="Arial Black" pitchFamily="34" charset="0"/>
            </a:endParaRPr>
          </a:p>
          <a:p>
            <a:pPr defTabSz="914400" eaLnBrk="0" hangingPunct="0"/>
            <a:endParaRPr lang="ru-RU" altLang="ru-RU">
              <a:solidFill>
                <a:schemeClr val="bg1"/>
              </a:solidFill>
              <a:latin typeface="Arial Black" pitchFamily="34" charset="0"/>
            </a:endParaRPr>
          </a:p>
          <a:p>
            <a:pPr defTabSz="914400" eaLnBrk="0" hangingPunct="0"/>
            <a:endParaRPr lang="ru-RU" altLang="ru-RU">
              <a:solidFill>
                <a:schemeClr val="bg1"/>
              </a:solidFill>
              <a:latin typeface="Arial Black" pitchFamily="34" charset="0"/>
            </a:endParaRPr>
          </a:p>
          <a:p>
            <a:pPr defTabSz="914400" eaLnBrk="0" hangingPunct="0"/>
            <a:endParaRPr lang="ru-RU" altLang="ru-RU">
              <a:solidFill>
                <a:schemeClr val="bg1"/>
              </a:solidFill>
              <a:latin typeface="Arial Black" pitchFamily="34" charset="0"/>
            </a:endParaRPr>
          </a:p>
          <a:p>
            <a:pPr defTabSz="914400" eaLnBrk="0" hangingPunct="0"/>
            <a:endParaRPr lang="ru-RU" altLang="ru-RU">
              <a:solidFill>
                <a:schemeClr val="bg1"/>
              </a:solidFill>
              <a:latin typeface="Arial Black" pitchFamily="34" charset="0"/>
            </a:endParaRPr>
          </a:p>
          <a:p>
            <a:pPr defTabSz="914400" eaLnBrk="0" hangingPunct="0"/>
            <a:endParaRPr lang="ru-RU" altLang="ru-RU">
              <a:solidFill>
                <a:schemeClr val="bg1"/>
              </a:solidFill>
              <a:latin typeface="Arial Black" pitchFamily="34" charset="0"/>
            </a:endParaRPr>
          </a:p>
          <a:p>
            <a:pPr defTabSz="914400" eaLnBrk="0" hangingPunct="0"/>
            <a:endParaRPr lang="ru-RU" altLang="ru-RU">
              <a:solidFill>
                <a:schemeClr val="bg1"/>
              </a:solidFill>
              <a:latin typeface="Arial Black" pitchFamily="34" charset="0"/>
            </a:endParaRPr>
          </a:p>
          <a:p>
            <a:pPr defTabSz="914400" eaLnBrk="0" hangingPunct="0"/>
            <a:endParaRPr lang="ru-RU" altLang="ru-RU">
              <a:solidFill>
                <a:schemeClr val="bg1"/>
              </a:solidFill>
              <a:latin typeface="Arial Black" pitchFamily="34" charset="0"/>
            </a:endParaRPr>
          </a:p>
          <a:p>
            <a:pPr defTabSz="914400" eaLnBrk="0" hangingPunct="0"/>
            <a:endParaRPr lang="ru-RU" altLang="ru-RU">
              <a:solidFill>
                <a:schemeClr val="bg1"/>
              </a:solidFill>
              <a:latin typeface="Arial Black" pitchFamily="34" charset="0"/>
            </a:endParaRPr>
          </a:p>
          <a:p>
            <a:pPr defTabSz="914400" eaLnBrk="0" hangingPunct="0"/>
            <a:endParaRPr lang="ru-RU" altLang="ru-RU">
              <a:solidFill>
                <a:schemeClr val="bg1"/>
              </a:solidFill>
              <a:latin typeface="Arial Black" pitchFamily="34" charset="0"/>
            </a:endParaRPr>
          </a:p>
          <a:p>
            <a:pPr defTabSz="914400" eaLnBrk="0" hangingPunct="0"/>
            <a:endParaRPr lang="ru-RU" altLang="ru-RU">
              <a:solidFill>
                <a:schemeClr val="bg1"/>
              </a:solidFill>
              <a:latin typeface="Arial Black" pitchFamily="34" charset="0"/>
            </a:endParaRPr>
          </a:p>
          <a:p>
            <a:pPr defTabSz="914400" eaLnBrk="0" hangingPunct="0"/>
            <a:endParaRPr lang="ru-RU" altLang="ru-RU">
              <a:solidFill>
                <a:schemeClr val="bg1"/>
              </a:solidFill>
              <a:latin typeface="Arial Black" pitchFamily="34" charset="0"/>
            </a:endParaRPr>
          </a:p>
          <a:p>
            <a:pPr defTabSz="914400" eaLnBrk="0" hangingPunct="0"/>
            <a:endParaRPr lang="ru-RU" altLang="ru-RU">
              <a:solidFill>
                <a:schemeClr val="bg1"/>
              </a:solidFill>
              <a:latin typeface="Arial Black" pitchFamily="34" charset="0"/>
            </a:endParaRPr>
          </a:p>
          <a:p>
            <a:pPr defTabSz="914400" eaLnBrk="0" hangingPunct="0"/>
            <a:endParaRPr lang="ru-RU" altLang="ru-RU">
              <a:solidFill>
                <a:schemeClr val="bg1"/>
              </a:solidFill>
              <a:latin typeface="Arial Black" pitchFamily="34" charset="0"/>
            </a:endParaRPr>
          </a:p>
          <a:p>
            <a:pPr defTabSz="914400" eaLnBrk="0" hangingPunct="0"/>
            <a:endParaRPr lang="ru-RU" altLang="ru-RU">
              <a:solidFill>
                <a:schemeClr val="bg1"/>
              </a:solidFill>
              <a:latin typeface="Arial Black" pitchFamily="34" charset="0"/>
            </a:endParaRPr>
          </a:p>
          <a:p>
            <a:pPr defTabSz="914400" eaLnBrk="0" hangingPunct="0"/>
            <a:endParaRPr lang="ru-RU" altLang="ru-RU">
              <a:solidFill>
                <a:schemeClr val="bg1"/>
              </a:solidFill>
              <a:latin typeface="Arial Black" pitchFamily="34" charset="0"/>
            </a:endParaRPr>
          </a:p>
          <a:p>
            <a:pPr defTabSz="914400" eaLnBrk="0" hangingPunct="0"/>
            <a:endParaRPr lang="ru-RU" altLang="ru-RU">
              <a:solidFill>
                <a:schemeClr val="bg1"/>
              </a:solidFill>
              <a:latin typeface="Arial Black" pitchFamily="34" charset="0"/>
            </a:endParaRPr>
          </a:p>
          <a:p>
            <a:pPr defTabSz="914400" eaLnBrk="0" hangingPunct="0"/>
            <a:endParaRPr lang="ru-RU" altLang="ru-RU">
              <a:solidFill>
                <a:schemeClr val="bg1"/>
              </a:solidFill>
              <a:latin typeface="Arial Black" pitchFamily="34" charset="0"/>
            </a:endParaRPr>
          </a:p>
          <a:p>
            <a:pPr defTabSz="914400" eaLnBrk="0" hangingPunct="0"/>
            <a:endParaRPr lang="ru-RU" altLang="ru-RU">
              <a:solidFill>
                <a:schemeClr val="bg1"/>
              </a:solidFill>
              <a:latin typeface="Arial Black" pitchFamily="34" charset="0"/>
            </a:endParaRPr>
          </a:p>
          <a:p>
            <a:pPr defTabSz="914400" eaLnBrk="0" hangingPunct="0"/>
            <a:endParaRPr lang="ru-RU" altLang="ru-RU">
              <a:solidFill>
                <a:schemeClr val="bg1"/>
              </a:solidFill>
              <a:latin typeface="Arial Black" pitchFamily="34" charset="0"/>
            </a:endParaRPr>
          </a:p>
          <a:p>
            <a:pPr defTabSz="914400" eaLnBrk="0" hangingPunct="0"/>
            <a:endParaRPr lang="ru-RU" altLang="ru-RU">
              <a:solidFill>
                <a:schemeClr val="bg1"/>
              </a:solidFill>
              <a:latin typeface="Arial Black" pitchFamily="34" charset="0"/>
            </a:endParaRPr>
          </a:p>
          <a:p>
            <a:pPr defTabSz="914400" eaLnBrk="0" hangingPunct="0"/>
            <a:endParaRPr lang="ru-RU" altLang="ru-RU">
              <a:solidFill>
                <a:schemeClr val="bg1"/>
              </a:solidFill>
              <a:latin typeface="Arial Black" pitchFamily="34" charset="0"/>
            </a:endParaRPr>
          </a:p>
          <a:p>
            <a:pPr defTabSz="914400" eaLnBrk="0" hangingPunct="0"/>
            <a:endParaRPr lang="ru-RU" altLang="ru-RU">
              <a:solidFill>
                <a:schemeClr val="bg1"/>
              </a:solidFill>
              <a:latin typeface="Arial Black" pitchFamily="34" charset="0"/>
            </a:endParaRPr>
          </a:p>
          <a:p>
            <a:pPr defTabSz="914400" eaLnBrk="0" hangingPunct="0"/>
            <a:r>
              <a:rPr lang="ru-RU" altLang="ru-RU" sz="3600">
                <a:solidFill>
                  <a:schemeClr val="bg1"/>
                </a:solidFill>
                <a:latin typeface="Arial Black" pitchFamily="34" charset="0"/>
              </a:rPr>
              <a:t>    </a:t>
            </a:r>
          </a:p>
          <a:p>
            <a:pPr defTabSz="914400" eaLnBrk="0" hangingPunct="0"/>
            <a:r>
              <a:rPr lang="ru-RU" altLang="ru-RU" sz="2400">
                <a:solidFill>
                  <a:schemeClr val="bg1"/>
                </a:solidFill>
                <a:latin typeface="Times New Roman" pitchFamily="18" charset="0"/>
              </a:rPr>
              <a:t>Листья на деревьях меняют цвет – </a:t>
            </a:r>
          </a:p>
          <a:p>
            <a:pPr defTabSz="914400" eaLnBrk="0" hangingPunct="0"/>
            <a:r>
              <a:rPr lang="ru-RU" altLang="ru-RU" sz="2400">
                <a:solidFill>
                  <a:schemeClr val="bg1"/>
                </a:solidFill>
                <a:latin typeface="Times New Roman" pitchFamily="18" charset="0"/>
              </a:rPr>
              <a:t>становятся жёлтыми, оранжевыми, </a:t>
            </a:r>
          </a:p>
          <a:p>
            <a:pPr defTabSz="914400" eaLnBrk="0" hangingPunct="0"/>
            <a:r>
              <a:rPr lang="ru-RU" altLang="ru-RU" sz="2400">
                <a:solidFill>
                  <a:schemeClr val="bg1"/>
                </a:solidFill>
                <a:latin typeface="Times New Roman" pitchFamily="18" charset="0"/>
              </a:rPr>
              <a:t>красными и коричневыми. Потом </a:t>
            </a:r>
          </a:p>
          <a:p>
            <a:pPr defTabSz="914400" eaLnBrk="0" hangingPunct="0"/>
            <a:r>
              <a:rPr lang="ru-RU" altLang="ru-RU" sz="2400">
                <a:solidFill>
                  <a:schemeClr val="bg1"/>
                </a:solidFill>
                <a:latin typeface="Times New Roman" pitchFamily="18" charset="0"/>
              </a:rPr>
              <a:t>они опадают. Это явление называется листопад.</a:t>
            </a:r>
          </a:p>
          <a:p>
            <a:pPr defTabSz="914400" eaLnBrk="0" hangingPunct="0"/>
            <a:r>
              <a:rPr lang="ru-RU" altLang="ru-RU" sz="1600">
                <a:solidFill>
                  <a:schemeClr val="bg1"/>
                </a:solidFill>
                <a:latin typeface="Arial Black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2531" name="Рисунок 4" descr="Изображение выглядит как мультфильм, картина, Мультфильм, иллюстрация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rcRect b="25014"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Box 5"/>
          <p:cNvSpPr txBox="1">
            <a:spLocks noChangeArrowheads="1"/>
          </p:cNvSpPr>
          <p:nvPr/>
        </p:nvSpPr>
        <p:spPr bwMode="auto">
          <a:xfrm>
            <a:off x="1068388" y="5405438"/>
            <a:ext cx="796766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solidFill>
                  <a:schemeClr val="bg1"/>
                </a:solidFill>
                <a:latin typeface="Arial Black" pitchFamily="34" charset="0"/>
              </a:rPr>
              <a:t>Собираем листья  для поделок и аппликаций</a:t>
            </a:r>
            <a:endParaRPr lang="ru-RU" sz="4000">
              <a:latin typeface="Apto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3" name="Picture 5" descr="Липа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 rot="16681373">
            <a:off x="6689725" y="784225"/>
            <a:ext cx="1985963" cy="1985963"/>
          </a:xfrm>
        </p:spPr>
      </p:pic>
      <p:pic>
        <p:nvPicPr>
          <p:cNvPr id="58374" name="Picture 6" descr="Ду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3825" y="4137025"/>
            <a:ext cx="2324100" cy="2324100"/>
          </a:xfrm>
          <a:prstGeom prst="rect">
            <a:avLst/>
          </a:prstGeom>
          <a:noFill/>
        </p:spPr>
      </p:pic>
      <p:pic>
        <p:nvPicPr>
          <p:cNvPr id="58375" name="Picture 7" descr="Ив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1745262">
            <a:off x="579438" y="625475"/>
            <a:ext cx="2216150" cy="2216150"/>
          </a:xfrm>
          <a:prstGeom prst="rect">
            <a:avLst/>
          </a:prstGeom>
          <a:noFill/>
        </p:spPr>
      </p:pic>
      <p:pic>
        <p:nvPicPr>
          <p:cNvPr id="58376" name="Picture 8" descr="Каштан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89288" y="469900"/>
            <a:ext cx="3105150" cy="3105150"/>
          </a:xfrm>
          <a:prstGeom prst="rect">
            <a:avLst/>
          </a:prstGeom>
          <a:noFill/>
        </p:spPr>
      </p:pic>
      <p:pic>
        <p:nvPicPr>
          <p:cNvPr id="58377" name="Picture 9" descr="Клен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4083719">
            <a:off x="581025" y="3763963"/>
            <a:ext cx="2540000" cy="2540000"/>
          </a:xfrm>
          <a:prstGeom prst="rect">
            <a:avLst/>
          </a:prstGeom>
          <a:noFill/>
        </p:spPr>
      </p:pic>
      <p:pic>
        <p:nvPicPr>
          <p:cNvPr id="58378" name="Picture 10" descr="Веточка ели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1570943">
            <a:off x="3476625" y="4102100"/>
            <a:ext cx="2336800" cy="233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9" name="Picture 5" descr="Eb3KUqqr-UR0uBp6-LohfQOYQZQWyPjz7cq8lmzpTx4qRIBL_gcC9FzdA8CUeBFL1ANx0ZMIZGV7Fasa7rzkoW7A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311275" y="0"/>
            <a:ext cx="6234113" cy="6858000"/>
          </a:xfrm>
        </p:spPr>
      </p:pic>
      <p:pic>
        <p:nvPicPr>
          <p:cNvPr id="52230" name="Picture 6" descr="Кле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444414" flipV="1">
            <a:off x="7626350" y="5489575"/>
            <a:ext cx="1196975" cy="1196975"/>
          </a:xfrm>
          <a:prstGeom prst="rect">
            <a:avLst/>
          </a:prstGeom>
          <a:noFill/>
        </p:spPr>
      </p:pic>
      <p:pic>
        <p:nvPicPr>
          <p:cNvPr id="52231" name="Picture 7" descr="Кле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203954" flipV="1">
            <a:off x="184150" y="317500"/>
            <a:ext cx="920750" cy="920750"/>
          </a:xfrm>
          <a:prstGeom prst="rect">
            <a:avLst/>
          </a:prstGeom>
          <a:noFill/>
        </p:spPr>
      </p:pic>
      <p:pic>
        <p:nvPicPr>
          <p:cNvPr id="52232" name="Picture 8" descr="Кле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557081" flipV="1">
            <a:off x="263525" y="5830888"/>
            <a:ext cx="679450" cy="679450"/>
          </a:xfrm>
          <a:prstGeom prst="rect">
            <a:avLst/>
          </a:prstGeom>
          <a:noFill/>
        </p:spPr>
      </p:pic>
      <p:pic>
        <p:nvPicPr>
          <p:cNvPr id="52233" name="Picture 9" descr="Кле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572669" flipV="1">
            <a:off x="7800975" y="327025"/>
            <a:ext cx="920750" cy="920750"/>
          </a:xfrm>
          <a:prstGeom prst="rect">
            <a:avLst/>
          </a:prstGeom>
          <a:noFill/>
        </p:spPr>
      </p:pic>
      <p:pic>
        <p:nvPicPr>
          <p:cNvPr id="52234" name="Picture 10" descr="Лип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1614467">
            <a:off x="7710488" y="1958975"/>
            <a:ext cx="882650" cy="882650"/>
          </a:xfrm>
          <a:prstGeom prst="rect">
            <a:avLst/>
          </a:prstGeom>
          <a:noFill/>
        </p:spPr>
      </p:pic>
      <p:pic>
        <p:nvPicPr>
          <p:cNvPr id="52235" name="Picture 11" descr="Лип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681373">
            <a:off x="168275" y="4748213"/>
            <a:ext cx="663575" cy="663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3555" name="Рисунок 2" descr="Изображение выглядит как мультфильм, Анимация, Фигурка животного, картин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rcRect t="3145" b="21869"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8"/>
          <p:cNvSpPr txBox="1">
            <a:spLocks noChangeArrowheads="1"/>
          </p:cNvSpPr>
          <p:nvPr/>
        </p:nvSpPr>
        <p:spPr bwMode="auto">
          <a:xfrm>
            <a:off x="107950" y="5194300"/>
            <a:ext cx="7977188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chemeClr val="bg1"/>
                </a:solidFill>
                <a:latin typeface="Arial Black" pitchFamily="34" charset="0"/>
              </a:rPr>
              <a:t>  </a:t>
            </a:r>
            <a:r>
              <a:rPr lang="ru-RU" sz="2800">
                <a:solidFill>
                  <a:schemeClr val="bg1"/>
                </a:solidFill>
                <a:latin typeface="Arial Black" pitchFamily="34" charset="0"/>
              </a:rPr>
              <a:t>ЖИВОТНЫЕ ГОТОВЯТСЯ К ЗИМЕ</a:t>
            </a:r>
          </a:p>
          <a:p>
            <a:r>
              <a:rPr lang="ru-RU" sz="2400">
                <a:solidFill>
                  <a:schemeClr val="bg1"/>
                </a:solidFill>
                <a:latin typeface="Arial Black" pitchFamily="34" charset="0"/>
              </a:rPr>
              <a:t> Белки делают запасы орехов и грибов. Медведи накапливают жир, чтобы спать всю зиму.</a:t>
            </a:r>
            <a:endParaRPr lang="ru-RU" sz="2400">
              <a:latin typeface="Aptos"/>
            </a:endParaRPr>
          </a:p>
          <a:p>
            <a:endParaRPr lang="ru-RU">
              <a:latin typeface="Apto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1" name="Picture 5" descr="BD13yGpZw-DbDjc3LZWy1vT-uy1yOIXgcYAIT6nhPVYsZODJCDlIyjoAHqUZ5a13UxP_ozEdZJOpnbr7DYGrJuAo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3713163" y="0"/>
            <a:ext cx="5430837" cy="5430838"/>
          </a:xfrm>
        </p:spPr>
      </p:pic>
      <p:pic>
        <p:nvPicPr>
          <p:cNvPr id="50182" name="Picture 6" descr="hMYzCtC34m8vm7umGW8PWjdo5ynq1NGIPuYgKMBAm690MFpy5Pm5kQVmVcw0g70Ik4k8P5XsX_oY3_goKjfZKwS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38575" y="4892675"/>
            <a:ext cx="1965325" cy="1965325"/>
          </a:xfrm>
          <a:prstGeom prst="rect">
            <a:avLst/>
          </a:prstGeom>
          <a:noFill/>
        </p:spPr>
      </p:pic>
      <p:pic>
        <p:nvPicPr>
          <p:cNvPr id="50183" name="Picture 7" descr="xr19svNk6L0C0-JawuiTL2W9jdFYqqfa_P3UiUhvpvzjR89M4TXD_cLVw7mqu756B2w89edR3z-WAUfOi3xsIpx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030538"/>
            <a:ext cx="3827463" cy="3827462"/>
          </a:xfrm>
          <a:prstGeom prst="rect">
            <a:avLst/>
          </a:prstGeom>
          <a:noFill/>
        </p:spPr>
      </p:pic>
      <p:pic>
        <p:nvPicPr>
          <p:cNvPr id="50184" name="Picture 8" descr="4ipaPhdx3_XCzzzJNoKArOnyQliCJGMrylpGzkoEHVGKRxet6a1zWxtEvbTeks1p4yLSwGEAKEz9UGRN0vAWXc-V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3130550" cy="3130550"/>
          </a:xfrm>
          <a:prstGeom prst="rect">
            <a:avLst/>
          </a:prstGeom>
          <a:noFill/>
        </p:spPr>
      </p:pic>
      <p:pic>
        <p:nvPicPr>
          <p:cNvPr id="50185" name="Picture 9" descr="Клен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94050" y="276225"/>
            <a:ext cx="920750" cy="920750"/>
          </a:xfrm>
          <a:prstGeom prst="rect">
            <a:avLst/>
          </a:prstGeom>
          <a:noFill/>
        </p:spPr>
      </p:pic>
      <p:pic>
        <p:nvPicPr>
          <p:cNvPr id="50186" name="Picture 10" descr="Клен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0028623" flipV="1">
            <a:off x="7226300" y="5267325"/>
            <a:ext cx="1354138" cy="1354138"/>
          </a:xfrm>
          <a:prstGeom prst="rect">
            <a:avLst/>
          </a:prstGeom>
          <a:noFill/>
        </p:spPr>
      </p:pic>
      <p:pic>
        <p:nvPicPr>
          <p:cNvPr id="50187" name="Picture 11" descr="Клен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5653242" flipV="1">
            <a:off x="5905500" y="5700713"/>
            <a:ext cx="825500" cy="825500"/>
          </a:xfrm>
          <a:prstGeom prst="rect">
            <a:avLst/>
          </a:prstGeom>
          <a:noFill/>
        </p:spPr>
      </p:pic>
      <p:pic>
        <p:nvPicPr>
          <p:cNvPr id="50188" name="Picture 12" descr="Клен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370453" flipV="1">
            <a:off x="3463925" y="4391025"/>
            <a:ext cx="696913" cy="6969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4579" name="Рисунок 2" descr="Изображение выглядит как рисунок, цветок, искусство, картин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rcRect t="7463" b="17551"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Box 4"/>
          <p:cNvSpPr txBox="1">
            <a:spLocks noChangeArrowheads="1"/>
          </p:cNvSpPr>
          <p:nvPr/>
        </p:nvSpPr>
        <p:spPr bwMode="auto">
          <a:xfrm>
            <a:off x="995363" y="5264150"/>
            <a:ext cx="8021637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2400">
                <a:solidFill>
                  <a:schemeClr val="bg1"/>
                </a:solidFill>
                <a:latin typeface="Arial Black" pitchFamily="34" charset="0"/>
              </a:rPr>
              <a:t>Осень – красивая пора года. Она приносит прохладу, яркие краски, урожай и готовит природу к зиме</a:t>
            </a:r>
            <a:r>
              <a:rPr lang="ru-RU" sz="2800">
                <a:solidFill>
                  <a:schemeClr val="bg1"/>
                </a:solidFill>
                <a:latin typeface="Arial Black" pitchFamily="34" charset="0"/>
              </a:rPr>
              <a:t>.</a:t>
            </a:r>
            <a:endParaRPr lang="ru-RU">
              <a:latin typeface="Apto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3" name="Picture 5" descr="mn3Wx6Hcs7ksAr-q44mwc5nD72upjWlsReTmkXDyZkTucQ39uVghK3_Orfj2RbtBC1lM4GP6MlYriBRjAQBwt46-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23825" y="165100"/>
            <a:ext cx="8907463" cy="66929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4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0421" name="Picture 5" descr="о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3700"/>
            <a:ext cx="9144000" cy="6070600"/>
          </a:xfrm>
          <a:prstGeom prst="rect">
            <a:avLst/>
          </a:prstGeom>
          <a:noFill/>
        </p:spPr>
      </p:pic>
      <p:pic>
        <p:nvPicPr>
          <p:cNvPr id="60422" name="Picture 6" descr="Кле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49459" flipV="1">
            <a:off x="8372475" y="6088063"/>
            <a:ext cx="769938" cy="7699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dSj6Ht8_ZbutsZze7t10QmMxML-z1S_M_IF3o6WhbgHewbQ-ANJd9o0oSjctNCJ-BSeo4cNbYoYqyYKJXdhDjL1N"/>
          <p:cNvPicPr>
            <a:picLocks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219325"/>
            <a:ext cx="4276725" cy="4276725"/>
          </a:xfrm>
        </p:spPr>
      </p:pic>
      <p:pic>
        <p:nvPicPr>
          <p:cNvPr id="33798" name="Picture 6" descr="lj6Sg5CiUV_ECBITIC0N2MZSQjsyDQO9JcK8ZVs_U9AW0XR3M58whkxx49P4nk5NjIRymO4o0MGWd5CYPWhVGJ4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6863" y="0"/>
            <a:ext cx="5037137" cy="6502400"/>
          </a:xfrm>
          <a:prstGeom prst="rect">
            <a:avLst/>
          </a:prstGeom>
          <a:noFill/>
        </p:spPr>
      </p:pic>
      <p:pic>
        <p:nvPicPr>
          <p:cNvPr id="33799" name="Picture 7" descr="Клен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55950" y="1144588"/>
            <a:ext cx="869950" cy="869950"/>
          </a:xfrm>
          <a:prstGeom prst="rect">
            <a:avLst/>
          </a:prstGeom>
          <a:noFill/>
        </p:spPr>
      </p:pic>
      <p:pic>
        <p:nvPicPr>
          <p:cNvPr id="33800" name="Picture 8" descr="Клен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3525" y="5557838"/>
            <a:ext cx="936625" cy="936625"/>
          </a:xfrm>
          <a:prstGeom prst="rect">
            <a:avLst/>
          </a:prstGeom>
          <a:noFill/>
        </p:spPr>
      </p:pic>
      <p:pic>
        <p:nvPicPr>
          <p:cNvPr id="33801" name="Picture 9" descr="Клен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4300" y="207963"/>
            <a:ext cx="654050" cy="654050"/>
          </a:xfrm>
          <a:prstGeom prst="rect">
            <a:avLst/>
          </a:prstGeom>
          <a:noFill/>
        </p:spPr>
      </p:pic>
      <p:pic>
        <p:nvPicPr>
          <p:cNvPr id="33802" name="Picture 10" descr="Клен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39888" y="1100138"/>
            <a:ext cx="885825" cy="885825"/>
          </a:xfrm>
          <a:prstGeom prst="rect">
            <a:avLst/>
          </a:prstGeom>
          <a:noFill/>
        </p:spPr>
      </p:pic>
      <p:pic>
        <p:nvPicPr>
          <p:cNvPr id="33803" name="Picture 11" descr="Клен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8000" y="107950"/>
            <a:ext cx="1241425" cy="1241425"/>
          </a:xfrm>
          <a:prstGeom prst="rect">
            <a:avLst/>
          </a:prstGeom>
          <a:noFill/>
        </p:spPr>
      </p:pic>
      <p:pic>
        <p:nvPicPr>
          <p:cNvPr id="33804" name="Picture 12" descr="Лип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6681373">
            <a:off x="2584450" y="425450"/>
            <a:ext cx="735013" cy="735013"/>
          </a:xfrm>
          <a:prstGeom prst="rect">
            <a:avLst/>
          </a:prstGeom>
          <a:noFill/>
        </p:spPr>
      </p:pic>
      <p:pic>
        <p:nvPicPr>
          <p:cNvPr id="33805" name="Picture 13" descr="Лип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439468">
            <a:off x="8493125" y="106363"/>
            <a:ext cx="538163" cy="538162"/>
          </a:xfrm>
          <a:prstGeom prst="rect">
            <a:avLst/>
          </a:prstGeom>
          <a:noFill/>
        </p:spPr>
      </p:pic>
      <p:pic>
        <p:nvPicPr>
          <p:cNvPr id="33806" name="Picture 14" descr="Лип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19962275">
            <a:off x="8299450" y="6178550"/>
            <a:ext cx="576263" cy="576263"/>
          </a:xfrm>
          <a:prstGeom prst="rect">
            <a:avLst/>
          </a:prstGeom>
          <a:noFill/>
        </p:spPr>
      </p:pic>
      <p:pic>
        <p:nvPicPr>
          <p:cNvPr id="33807" name="Picture 15" descr="Лип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4282598">
            <a:off x="352425" y="1511300"/>
            <a:ext cx="620713" cy="6207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Rectangle 4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4517" name="Picture 5" descr="осе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</p:spPr>
      </p:pic>
      <p:pic>
        <p:nvPicPr>
          <p:cNvPr id="64518" name="Picture 6" descr="Кле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69300" y="6083300"/>
            <a:ext cx="774700" cy="774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5363" name="Рисунок 2" descr="Изображение выглядит как мультфильм, картина, рисунок, иллюстрация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rcRect t="2570" b="22444"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325438" y="4881563"/>
            <a:ext cx="70866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/>
            <a:r>
              <a:rPr lang="ru-RU" altLang="ru-RU" sz="3200">
                <a:solidFill>
                  <a:schemeClr val="bg1"/>
                </a:solidFill>
                <a:latin typeface="Arial Black" pitchFamily="34" charset="0"/>
              </a:rPr>
              <a:t>   </a:t>
            </a:r>
          </a:p>
          <a:p>
            <a:pPr defTabSz="914400" eaLnBrk="0" hangingPunct="0"/>
            <a:r>
              <a:rPr lang="ru-RU" altLang="ru-RU" sz="2400">
                <a:solidFill>
                  <a:schemeClr val="bg1"/>
                </a:solidFill>
                <a:latin typeface="Arial Black" pitchFamily="34" charset="0"/>
              </a:rPr>
              <a:t>Осенью становится прохладнее</a:t>
            </a:r>
          </a:p>
          <a:p>
            <a:pPr defTabSz="914400" eaLnBrk="0" hangingPunct="0"/>
            <a:r>
              <a:rPr lang="ru-RU" altLang="ru-RU" sz="2400">
                <a:solidFill>
                  <a:schemeClr val="bg1"/>
                </a:solidFill>
                <a:latin typeface="Arial Black" pitchFamily="34" charset="0"/>
              </a:rPr>
              <a:t>Чаще идёт дождь</a:t>
            </a:r>
          </a:p>
          <a:p>
            <a:pPr defTabSz="914400" eaLnBrk="0" hangingPunct="0"/>
            <a:r>
              <a:rPr lang="ru-RU" altLang="ru-RU" sz="2400">
                <a:solidFill>
                  <a:schemeClr val="bg1"/>
                </a:solidFill>
                <a:latin typeface="Arial Black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1" name="Picture 7" descr="X-w9PCX5fqSjGJFaJjWJPy-zZ1bExWu8gU0N6dErN8gKXduqXokekG-DTSUaloHmG_tElmu8PnxZeDzQcFWD9c3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22913" y="0"/>
            <a:ext cx="3621087" cy="3621088"/>
          </a:xfrm>
          <a:prstGeom prst="rect">
            <a:avLst/>
          </a:prstGeom>
          <a:noFill/>
        </p:spPr>
      </p:pic>
      <p:pic>
        <p:nvPicPr>
          <p:cNvPr id="62472" name="Picture 8" descr="R8EvTRGLhXwmSK7NCkoC_83kMMwxoXfosA6z3CIWilxmRtDLndq-pMlnA2MyvUH2f742SQILgm9J0hF0e7McFM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5825" y="3376613"/>
            <a:ext cx="3481388" cy="3481387"/>
          </a:xfrm>
          <a:prstGeom prst="rect">
            <a:avLst/>
          </a:prstGeom>
          <a:noFill/>
        </p:spPr>
      </p:pic>
      <p:pic>
        <p:nvPicPr>
          <p:cNvPr id="62473" name="Picture 9" descr="ymvzquTlWVMMsaN6podqB8RiXZNllpkqFQZX4T9acKTFvC2KW7X3qRxZSBlHMzKC5qm3bi0GQrTcCgZwW3NTMuv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784600" cy="3784600"/>
          </a:xfrm>
          <a:prstGeom prst="rect">
            <a:avLst/>
          </a:prstGeom>
          <a:noFill/>
        </p:spPr>
      </p:pic>
      <p:pic>
        <p:nvPicPr>
          <p:cNvPr id="62475" name="Picture 11" descr="Клен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63638" y="4668838"/>
            <a:ext cx="2052637" cy="2052637"/>
          </a:xfrm>
          <a:prstGeom prst="rect">
            <a:avLst/>
          </a:prstGeom>
          <a:noFill/>
        </p:spPr>
      </p:pic>
      <p:pic>
        <p:nvPicPr>
          <p:cNvPr id="62476" name="Picture 12" descr="Клен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65563" y="273050"/>
            <a:ext cx="1576387" cy="1576388"/>
          </a:xfrm>
          <a:prstGeom prst="rect">
            <a:avLst/>
          </a:prstGeom>
          <a:noFill/>
        </p:spPr>
      </p:pic>
      <p:pic>
        <p:nvPicPr>
          <p:cNvPr id="62477" name="Picture 13" descr="Клен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92988" y="4930775"/>
            <a:ext cx="1420812" cy="1420813"/>
          </a:xfrm>
          <a:prstGeom prst="rect">
            <a:avLst/>
          </a:prstGeom>
          <a:noFill/>
        </p:spPr>
      </p:pic>
      <p:pic>
        <p:nvPicPr>
          <p:cNvPr id="62478" name="Picture 14" descr="Клен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76488" y="3587750"/>
            <a:ext cx="920750" cy="920750"/>
          </a:xfrm>
          <a:prstGeom prst="rect">
            <a:avLst/>
          </a:prstGeom>
          <a:noFill/>
        </p:spPr>
      </p:pic>
      <p:pic>
        <p:nvPicPr>
          <p:cNvPr id="62479" name="Picture 15" descr="Клен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30175"/>
            <a:ext cx="920750" cy="920750"/>
          </a:xfrm>
          <a:prstGeom prst="rect">
            <a:avLst/>
          </a:prstGeom>
          <a:noFill/>
        </p:spPr>
      </p:pic>
      <p:pic>
        <p:nvPicPr>
          <p:cNvPr id="62480" name="Picture 16" descr="Клен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5888" y="5753100"/>
            <a:ext cx="920750" cy="920750"/>
          </a:xfrm>
          <a:prstGeom prst="rect">
            <a:avLst/>
          </a:prstGeom>
          <a:noFill/>
        </p:spPr>
      </p:pic>
      <p:pic>
        <p:nvPicPr>
          <p:cNvPr id="62481" name="Picture 17" descr="Клен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92913" y="3829050"/>
            <a:ext cx="920750" cy="920750"/>
          </a:xfrm>
          <a:prstGeom prst="rect">
            <a:avLst/>
          </a:prstGeom>
          <a:noFill/>
        </p:spPr>
      </p:pic>
      <p:pic>
        <p:nvPicPr>
          <p:cNvPr id="62482" name="Picture 18" descr="Клен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63638" y="4668838"/>
            <a:ext cx="2052637" cy="2052637"/>
          </a:xfrm>
          <a:prstGeom prst="rect">
            <a:avLst/>
          </a:prstGeom>
          <a:noFill/>
        </p:spPr>
      </p:pic>
      <p:pic>
        <p:nvPicPr>
          <p:cNvPr id="62483" name="Picture 19" descr="Липа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6681373">
            <a:off x="415925" y="4219575"/>
            <a:ext cx="654050" cy="654050"/>
          </a:xfrm>
          <a:prstGeom prst="rect">
            <a:avLst/>
          </a:prstGeom>
          <a:noFill/>
        </p:spPr>
      </p:pic>
      <p:pic>
        <p:nvPicPr>
          <p:cNvPr id="62484" name="Picture 20" descr="Липа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9753652">
            <a:off x="4246563" y="2297113"/>
            <a:ext cx="922337" cy="922337"/>
          </a:xfrm>
          <a:prstGeom prst="rect">
            <a:avLst/>
          </a:prstGeom>
          <a:noFill/>
        </p:spPr>
      </p:pic>
      <p:pic>
        <p:nvPicPr>
          <p:cNvPr id="62485" name="Picture 21" descr="Липа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6681373">
            <a:off x="8301038" y="4200525"/>
            <a:ext cx="566738" cy="5667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6387" name="Рисунок 2" descr="Изображение выглядит как картина, рисунок, иллюстрация, Мультфильм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/>
          <a:srcRect t="12508" b="12506"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Box 3"/>
          <p:cNvSpPr txBox="1">
            <a:spLocks noChangeArrowheads="1"/>
          </p:cNvSpPr>
          <p:nvPr/>
        </p:nvSpPr>
        <p:spPr bwMode="auto">
          <a:xfrm>
            <a:off x="425450" y="5840413"/>
            <a:ext cx="82931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bg1"/>
                </a:solidFill>
                <a:latin typeface="Arial Black" pitchFamily="34" charset="0"/>
              </a:rPr>
              <a:t> Дни становятся короче, а ночи – длиннее.  На улице бывает ветрено.</a:t>
            </a:r>
            <a:endParaRPr lang="ru-RU" sz="2400">
              <a:latin typeface="Apto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1" name="Picture 5" descr="ZaoyQux6PjgNUVNPGSXZKUbcQ27S3qBvGEGiuyFLpEvVI5Z3RcN_f_eTCpJxYICzhS6sCMzl8YtMEZIuG2G7by43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257300" y="217488"/>
            <a:ext cx="6640513" cy="6640512"/>
          </a:xfrm>
        </p:spPr>
      </p:pic>
      <p:pic>
        <p:nvPicPr>
          <p:cNvPr id="75784" name="Picture 8" descr="Кле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962869">
            <a:off x="7748588" y="4776788"/>
            <a:ext cx="979487" cy="979487"/>
          </a:xfrm>
          <a:prstGeom prst="rect">
            <a:avLst/>
          </a:prstGeom>
          <a:noFill/>
        </p:spPr>
      </p:pic>
      <p:pic>
        <p:nvPicPr>
          <p:cNvPr id="75785" name="Picture 9" descr="Кле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93351">
            <a:off x="381000" y="2971800"/>
            <a:ext cx="1154113" cy="1154113"/>
          </a:xfrm>
          <a:prstGeom prst="rect">
            <a:avLst/>
          </a:prstGeom>
          <a:noFill/>
        </p:spPr>
      </p:pic>
      <p:pic>
        <p:nvPicPr>
          <p:cNvPr id="75786" name="Picture 10" descr="Кле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708420">
            <a:off x="339725" y="4471988"/>
            <a:ext cx="1187450" cy="1187450"/>
          </a:xfrm>
          <a:prstGeom prst="rect">
            <a:avLst/>
          </a:prstGeom>
          <a:noFill/>
        </p:spPr>
      </p:pic>
      <p:pic>
        <p:nvPicPr>
          <p:cNvPr id="75787" name="Picture 11" descr="Кле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67588" y="1350963"/>
            <a:ext cx="1420812" cy="1420812"/>
          </a:xfrm>
          <a:prstGeom prst="rect">
            <a:avLst/>
          </a:prstGeom>
          <a:noFill/>
        </p:spPr>
      </p:pic>
      <p:pic>
        <p:nvPicPr>
          <p:cNvPr id="75788" name="Picture 12" descr="Лип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8866" flipV="1">
            <a:off x="1793875" y="4775200"/>
            <a:ext cx="723900" cy="723900"/>
          </a:xfrm>
          <a:prstGeom prst="rect">
            <a:avLst/>
          </a:prstGeom>
          <a:noFill/>
        </p:spPr>
      </p:pic>
      <p:pic>
        <p:nvPicPr>
          <p:cNvPr id="75789" name="Picture 13" descr="Лип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431555">
            <a:off x="8281988" y="5984875"/>
            <a:ext cx="595312" cy="595313"/>
          </a:xfrm>
          <a:prstGeom prst="rect">
            <a:avLst/>
          </a:prstGeom>
          <a:noFill/>
        </p:spPr>
      </p:pic>
      <p:pic>
        <p:nvPicPr>
          <p:cNvPr id="75790" name="Picture 14" descr="Лип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681373">
            <a:off x="8081962" y="377826"/>
            <a:ext cx="722313" cy="722312"/>
          </a:xfrm>
          <a:prstGeom prst="rect">
            <a:avLst/>
          </a:prstGeom>
          <a:noFill/>
        </p:spPr>
      </p:pic>
      <p:pic>
        <p:nvPicPr>
          <p:cNvPr id="75791" name="Picture 15" descr="Лип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681373">
            <a:off x="239713" y="909638"/>
            <a:ext cx="773112" cy="7731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Тема 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405</TotalTime>
  <Words>116</Words>
  <Application>Microsoft Office PowerPoint</Application>
  <PresentationFormat>Экран (4:3)</PresentationFormat>
  <Paragraphs>60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Aptos Display</vt:lpstr>
      <vt:lpstr>Aptos</vt:lpstr>
      <vt:lpstr>Calibri</vt:lpstr>
      <vt:lpstr>Monotype Corsiva</vt:lpstr>
      <vt:lpstr>Arial Black</vt:lpstr>
      <vt:lpstr>Times New Roman</vt:lpstr>
      <vt:lpstr>Тема Office</vt:lpstr>
      <vt:lpstr>ПРИЗНАКИ  ОСЕНИ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Ирина Меркулова</dc:creator>
  <cp:lastModifiedBy>Наташа</cp:lastModifiedBy>
  <cp:revision>4</cp:revision>
  <dcterms:created xsi:type="dcterms:W3CDTF">2025-08-07T01:57:00Z</dcterms:created>
  <dcterms:modified xsi:type="dcterms:W3CDTF">2025-09-28T16:47:57Z</dcterms:modified>
</cp:coreProperties>
</file>