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5" r:id="rId3"/>
    <p:sldId id="327" r:id="rId4"/>
    <p:sldId id="276" r:id="rId5"/>
    <p:sldId id="277" r:id="rId6"/>
    <p:sldId id="316" r:id="rId7"/>
    <p:sldId id="325" r:id="rId8"/>
    <p:sldId id="326" r:id="rId9"/>
    <p:sldId id="281" r:id="rId10"/>
    <p:sldId id="282" r:id="rId11"/>
    <p:sldId id="283" r:id="rId12"/>
    <p:sldId id="284" r:id="rId13"/>
    <p:sldId id="317" r:id="rId14"/>
    <p:sldId id="286" r:id="rId15"/>
    <p:sldId id="287" r:id="rId16"/>
    <p:sldId id="288" r:id="rId17"/>
    <p:sldId id="291" r:id="rId18"/>
    <p:sldId id="330" r:id="rId19"/>
    <p:sldId id="334" r:id="rId20"/>
    <p:sldId id="331" r:id="rId21"/>
    <p:sldId id="328" r:id="rId22"/>
    <p:sldId id="296" r:id="rId23"/>
    <p:sldId id="297" r:id="rId24"/>
    <p:sldId id="318" r:id="rId25"/>
    <p:sldId id="299" r:id="rId26"/>
    <p:sldId id="319" r:id="rId27"/>
    <p:sldId id="300" r:id="rId28"/>
    <p:sldId id="320" r:id="rId29"/>
    <p:sldId id="321" r:id="rId30"/>
    <p:sldId id="304" r:id="rId31"/>
    <p:sldId id="305" r:id="rId32"/>
    <p:sldId id="307" r:id="rId33"/>
    <p:sldId id="323" r:id="rId34"/>
    <p:sldId id="308" r:id="rId35"/>
    <p:sldId id="309" r:id="rId36"/>
    <p:sldId id="322" r:id="rId37"/>
    <p:sldId id="310" r:id="rId38"/>
    <p:sldId id="311" r:id="rId39"/>
    <p:sldId id="324" r:id="rId40"/>
    <p:sldId id="312" r:id="rId41"/>
    <p:sldId id="329" r:id="rId42"/>
    <p:sldId id="332" r:id="rId43"/>
    <p:sldId id="333" r:id="rId44"/>
    <p:sldId id="335" r:id="rId45"/>
    <p:sldId id="336" r:id="rId46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89838" autoAdjust="0"/>
  </p:normalViewPr>
  <p:slideViewPr>
    <p:cSldViewPr>
      <p:cViewPr varScale="1">
        <p:scale>
          <a:sx n="83" d="100"/>
          <a:sy n="83" d="100"/>
        </p:scale>
        <p:origin x="-89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7E2E28-DC37-4232-9DF7-6B2CA9331AA5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CDF7BF-A508-4569-8D23-E52342B83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8B569A-1809-4C0F-840E-DAC1F3DD402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6DA4E-0048-427D-B5A3-332D81DA17B3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D332-0DAD-4651-B53A-71D1E527A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FD19-C112-43C6-8299-C58D432EDAD9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79F8-2D83-45A1-9A31-C8589F21C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2F2E-5B5C-4893-88C2-63653919214A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4619-E888-4610-93BE-803B8558A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6558-0467-45E4-A896-5798561ABE44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9210-6C50-4B8F-B04B-759AC32F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2656-38FE-4846-A5F9-324F264E62EF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5413-21B5-4168-B419-18433D3EE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63DB-E8DF-413B-BD11-1EA8489FF653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24F1-D0C5-4369-AEEF-6C104D9EC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FEE1-446E-4EE0-B95A-944927661F76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D757-5E72-4B6C-A608-B6F0F2D59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FD3C-0E60-46D9-B080-C0D08A7EF036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EC38-FB02-4AC6-9040-C4CD69F7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FA73-2AD3-4102-9A78-9EE84CA52961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3050-9D2A-4E2A-A17B-5B36B8253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CDB2-8F7D-4B41-AF28-EACCC7ABDFC7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FE09-D715-41E8-9A34-09ECEA0FC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FB1F-4E50-401C-8B44-576535C717AA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7ED-6DCC-4AF2-BC03-4E7FD3992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23164-EEB5-404A-B1A0-1D47B2CB01F4}" type="datetimeFigureOut">
              <a:rPr lang="ru-RU"/>
              <a:pPr>
                <a:defRPr/>
              </a:pPr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6FEB9-F293-4B55-BCFD-11E1C5649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388" y="260350"/>
            <a:ext cx="81375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i="1">
                <a:solidFill>
                  <a:srgbClr val="FFFFFF"/>
                </a:solidFill>
              </a:rPr>
              <a:t>Для детей  старшего дошкольного возраста </a:t>
            </a:r>
          </a:p>
          <a:p>
            <a:r>
              <a:rPr lang="ru-RU" i="1">
                <a:solidFill>
                  <a:srgbClr val="FFFFFF"/>
                </a:solidFill>
              </a:rPr>
              <a:t> Подготовила Малахова С.В.</a:t>
            </a:r>
          </a:p>
        </p:txBody>
      </p:sp>
      <p:pic>
        <p:nvPicPr>
          <p:cNvPr id="14343" name="Picture 7" descr="60771-dettext_com-vidy-transporta-dlia-detei-v-kartinka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73138"/>
            <a:ext cx="7561263" cy="555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Georgia" pitchFamily="18" charset="0"/>
              </a:rPr>
              <a:t>Самосвал</a:t>
            </a:r>
          </a:p>
        </p:txBody>
      </p:sp>
      <p:pic>
        <p:nvPicPr>
          <p:cNvPr id="25604" name="Picture 4" descr="foni-papik-pro-oo7h-p-kartinki-samosval-na-prozrachnom-fone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0638"/>
            <a:ext cx="5602288" cy="530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9" name="Picture 5" descr="8dacec4036275c38f67aea216a05b06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993063" cy="59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Georgia" pitchFamily="18" charset="0"/>
              </a:rPr>
              <a:t>Легковые автомобили</a:t>
            </a:r>
          </a:p>
        </p:txBody>
      </p:sp>
      <p:pic>
        <p:nvPicPr>
          <p:cNvPr id="27650" name="Содержимое 3" descr="img_user_file_539c0407a67ee_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884c3c651e3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71788" y="5805488"/>
            <a:ext cx="34004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Автомобиль</a:t>
            </a:r>
            <a:endParaRPr lang="ru-RU" sz="48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089bc15c95d50d598d816ac2dd67cd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80400" cy="628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img_user_file_539c0407a67ee_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280400" cy="58943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Содержимое 3" descr="img_user_file_539c0407a67ee_14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07375" cy="61928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Содержимое 3" descr="img_user_file_539c0407a67ee_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07375" cy="58943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8852" name="Picture 4" descr="66598-dlya-detey-voennaya-tehnika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3375"/>
            <a:ext cx="5111750" cy="626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03576-dettext_com-spetstekhnika-kartinki-dlia-detei-s-nazvaniia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</a:rPr>
              <a:t>Виды транспорта</a:t>
            </a:r>
          </a:p>
        </p:txBody>
      </p:sp>
      <p:pic>
        <p:nvPicPr>
          <p:cNvPr id="15364" name="Picture 4" descr="06969-dettext_com-vidy-transporta-dlia-detei-v-kartinka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8413"/>
            <a:ext cx="6985000" cy="511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ef4872d49c86cc0eca3803008ca21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60350"/>
            <a:ext cx="5329238" cy="6399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6804" name="Picture 4" descr="43831-dettext_com-vidy-transporta-dlia-detei-v-kartinka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88913"/>
            <a:ext cx="5184775" cy="666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Georgia" pitchFamily="18" charset="0"/>
              </a:rPr>
              <a:t>Железнодорожный транспорт</a:t>
            </a:r>
          </a:p>
        </p:txBody>
      </p:sp>
      <p:pic>
        <p:nvPicPr>
          <p:cNvPr id="40962" name="Содержимое 3" descr="img_user_file_539c0407a67ee_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241425"/>
            <a:ext cx="7129463" cy="53451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Содержимое 3" descr="img_user_file_539c0407a67ee_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207375" cy="611981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gallery_promo21060221"/>
          <p:cNvPicPr>
            <a:picLocks noGrp="1" noChangeAspect="1"/>
          </p:cNvPicPr>
          <p:nvPr isPhoto="1"/>
        </p:nvPicPr>
        <p:blipFill>
          <a:blip r:embed="rId2"/>
          <a:srcRect l="12955" t="-2" r="12680" b="-262"/>
          <a:stretch>
            <a:fillRect/>
          </a:stretch>
        </p:blipFill>
        <p:spPr bwMode="auto">
          <a:xfrm>
            <a:off x="0" y="0"/>
            <a:ext cx="91805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414463" y="6350"/>
            <a:ext cx="1797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chemeClr val="bg1"/>
                </a:solidFill>
                <a:latin typeface="Calibri" pitchFamily="34" charset="0"/>
              </a:rPr>
              <a:t>Поезд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Georgia" pitchFamily="18" charset="0"/>
              </a:rPr>
              <a:t>Воздушный транспорт</a:t>
            </a:r>
          </a:p>
        </p:txBody>
      </p:sp>
      <p:pic>
        <p:nvPicPr>
          <p:cNvPr id="45058" name="Содержимое 3" descr="img_user_file_539c0407a67ee_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628775"/>
            <a:ext cx="7343775" cy="49688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 descr="12875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850" y="5876925"/>
            <a:ext cx="2395538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Самолёт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6" name="Содержимое 3" descr="img_user_file_539c0407a67ee_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07375" cy="59055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1" descr="f7c65K64"/>
          <p:cNvPicPr>
            <a:picLocks noGrp="1" noChangeAspect="1"/>
          </p:cNvPicPr>
          <p:nvPr isPhoto="1"/>
        </p:nvPicPr>
        <p:blipFill>
          <a:blip r:embed="rId2"/>
          <a:srcRect l="6430" r="4681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395288" y="346075"/>
            <a:ext cx="2552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7030A0"/>
                </a:solidFill>
                <a:latin typeface="Calibri" pitchFamily="34" charset="0"/>
              </a:rPr>
              <a:t>Вертолёт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 descr="au3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5580063" y="404813"/>
            <a:ext cx="3201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70C0"/>
                </a:solidFill>
                <a:latin typeface="Calibri" pitchFamily="34" charset="0"/>
              </a:rPr>
              <a:t>Дирижабль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e330ded7591bdc599892490a2c830a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40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6" name="Содержимое 3" descr="img_user_file_539c0407a67ee_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07375" cy="589438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0" name="Содержимое 3" descr="img_user_file_539c0407a67ee_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207375" cy="58213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Georgia" pitchFamily="18" charset="0"/>
              </a:rPr>
              <a:t>Водный транспорт</a:t>
            </a:r>
          </a:p>
        </p:txBody>
      </p:sp>
      <p:pic>
        <p:nvPicPr>
          <p:cNvPr id="55298" name="Содержимое 3" descr="img_user_file_539c0407a67ee_3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268413"/>
            <a:ext cx="7345362" cy="532923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1" descr="0a2f343c85a84cef3b6dec3e6f5f897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2665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FF00"/>
                </a:solidFill>
                <a:latin typeface="Calibri" pitchFamily="34" charset="0"/>
              </a:rPr>
              <a:t>Парусник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Georgia" pitchFamily="18" charset="0"/>
              </a:rPr>
              <a:t>Катер</a:t>
            </a:r>
          </a:p>
        </p:txBody>
      </p:sp>
      <p:pic>
        <p:nvPicPr>
          <p:cNvPr id="57348" name="Picture 4" descr="1672429412_flomaster-club-p-kater-risunok-dlya-detei-oboi-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7143750" cy="573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Georgia" pitchFamily="18" charset="0"/>
              </a:rPr>
              <a:t>Пароход</a:t>
            </a:r>
          </a:p>
        </p:txBody>
      </p:sp>
      <p:pic>
        <p:nvPicPr>
          <p:cNvPr id="58372" name="Picture 4" descr="1687911320_kartin-papik-pro-p-kartinki-sovremennie-korabli-v-more-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84288"/>
            <a:ext cx="8064500" cy="537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1" descr="00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6588125" y="5876925"/>
            <a:ext cx="2413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C000"/>
                </a:solidFill>
                <a:latin typeface="Calibri" pitchFamily="34" charset="0"/>
              </a:rPr>
              <a:t>Пароход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2" name="Содержимое 3" descr="img_user_file_539c0407a67ee_3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77825"/>
            <a:ext cx="8424863" cy="63166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6" name="Содержимое 3" descr="img_user_file_539c0407a67ee_3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23850"/>
            <a:ext cx="8207375" cy="615473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Рисунок 1"/>
          <p:cNvPicPr>
            <a:picLocks noChangeAspect="1"/>
          </p:cNvPicPr>
          <p:nvPr/>
        </p:nvPicPr>
        <p:blipFill>
          <a:blip r:embed="rId2"/>
          <a:srcRect r="832"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Прямоугольник 2"/>
          <p:cNvSpPr>
            <a:spLocks noChangeArrowheads="1"/>
          </p:cNvSpPr>
          <p:nvPr/>
        </p:nvSpPr>
        <p:spPr bwMode="auto">
          <a:xfrm>
            <a:off x="42863" y="5949950"/>
            <a:ext cx="4529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alibri" pitchFamily="34" charset="0"/>
              </a:rPr>
              <a:t>Гужевая повозка</a:t>
            </a:r>
          </a:p>
        </p:txBody>
      </p:sp>
      <p:pic>
        <p:nvPicPr>
          <p:cNvPr id="63492" name="Рисунок 1"/>
          <p:cNvPicPr>
            <a:picLocks noChangeAspect="1"/>
          </p:cNvPicPr>
          <p:nvPr/>
        </p:nvPicPr>
        <p:blipFill>
          <a:blip r:embed="rId2"/>
          <a:srcRect r="832"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</a:rPr>
              <a:t>Общественный транспорт</a:t>
            </a:r>
          </a:p>
        </p:txBody>
      </p:sp>
      <p:pic>
        <p:nvPicPr>
          <p:cNvPr id="16386" name="Содержимое 3" descr="img_user_file_539c0407a67ee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628775"/>
            <a:ext cx="6035675" cy="45259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6" name="Picture 4" descr="old-cart-rushes-along-road_404461-1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0737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7828" name="Picture 4" descr="1685333218_ornella-club-p-kareta-s-loshadyu-instagram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120650"/>
            <a:ext cx="10668000" cy="709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9bf16b4d4267abf05ad4d395919496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4637e8a383d9fec0afc9e5c98cd27b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3975"/>
            <a:ext cx="8820150" cy="618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be0faf3ca31cb61b956c81725d2d63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863"/>
            <a:ext cx="9144000" cy="558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cde04b65f601cc350a6c462287afbf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7963"/>
            <a:ext cx="8640762" cy="633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img_user_file_539c0407a67ee_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280400" cy="61912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main10925268_32aaf12c6cb481d7ac748f6a6fe1841e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3175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851275" y="260350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Calibri" pitchFamily="34" charset="0"/>
              </a:rPr>
              <a:t>Троллейбус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80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1800" smtClean="0">
              <a:latin typeface="Arial" charset="0"/>
            </a:endParaRPr>
          </a:p>
        </p:txBody>
      </p:sp>
      <p:pic>
        <p:nvPicPr>
          <p:cNvPr id="70668" name="Picture 12" descr="66447-dettext_com-vidy-transporta-dlia-detei-v-kartinka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41350"/>
            <a:ext cx="8497888" cy="567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91971-dettext_com-vidy-transporta-dlia-detei-v-kartinka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8450"/>
            <a:ext cx="8424862" cy="631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Georgia" pitchFamily="18" charset="0"/>
              </a:rPr>
              <a:t>Грузовой транспорт</a:t>
            </a:r>
          </a:p>
        </p:txBody>
      </p:sp>
      <p:pic>
        <p:nvPicPr>
          <p:cNvPr id="24578" name="Содержимое 3" descr="img_user_file_539c0407a67ee_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36</Words>
  <Application>Microsoft Office PowerPoint</Application>
  <PresentationFormat>Экран (4:3)</PresentationFormat>
  <Paragraphs>22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Calibri</vt:lpstr>
      <vt:lpstr>Arial</vt:lpstr>
      <vt:lpstr>Georgia</vt:lpstr>
      <vt:lpstr>Тема Office</vt:lpstr>
      <vt:lpstr>Слайд 1</vt:lpstr>
      <vt:lpstr>Виды транспорта</vt:lpstr>
      <vt:lpstr>Слайд 3</vt:lpstr>
      <vt:lpstr>Общественный транспорт</vt:lpstr>
      <vt:lpstr>Слайд 5</vt:lpstr>
      <vt:lpstr>Слайд 6</vt:lpstr>
      <vt:lpstr>Слайд 7</vt:lpstr>
      <vt:lpstr>Слайд 8</vt:lpstr>
      <vt:lpstr>Грузовой транспорт</vt:lpstr>
      <vt:lpstr>Самосвал</vt:lpstr>
      <vt:lpstr>Слайд 11</vt:lpstr>
      <vt:lpstr>Легковые автомобили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Железнодорожный транспорт</vt:lpstr>
      <vt:lpstr>Слайд 23</vt:lpstr>
      <vt:lpstr>Слайд 24</vt:lpstr>
      <vt:lpstr>Воздушный транспорт</vt:lpstr>
      <vt:lpstr>Слайд 26</vt:lpstr>
      <vt:lpstr>Слайд 27</vt:lpstr>
      <vt:lpstr>Слайд 28</vt:lpstr>
      <vt:lpstr>Слайд 29</vt:lpstr>
      <vt:lpstr>Слайд 30</vt:lpstr>
      <vt:lpstr>Слайд 31</vt:lpstr>
      <vt:lpstr>Водный транспорт</vt:lpstr>
      <vt:lpstr>Слайд 33</vt:lpstr>
      <vt:lpstr>Катер</vt:lpstr>
      <vt:lpstr>Пароход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Андрей</dc:creator>
  <cp:lastModifiedBy>Наташа</cp:lastModifiedBy>
  <cp:revision>22</cp:revision>
  <dcterms:created xsi:type="dcterms:W3CDTF">2014-12-15T18:49:30Z</dcterms:created>
  <dcterms:modified xsi:type="dcterms:W3CDTF">2025-01-13T19:03:34Z</dcterms:modified>
</cp:coreProperties>
</file>