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2" r:id="rId2"/>
    <p:sldId id="270" r:id="rId3"/>
    <p:sldId id="293" r:id="rId4"/>
    <p:sldId id="294" r:id="rId5"/>
    <p:sldId id="262" r:id="rId6"/>
    <p:sldId id="256" r:id="rId7"/>
    <p:sldId id="300" r:id="rId8"/>
    <p:sldId id="273" r:id="rId9"/>
    <p:sldId id="257" r:id="rId10"/>
    <p:sldId id="275" r:id="rId11"/>
    <p:sldId id="295" r:id="rId12"/>
    <p:sldId id="297" r:id="rId13"/>
    <p:sldId id="292" r:id="rId14"/>
    <p:sldId id="296" r:id="rId15"/>
    <p:sldId id="309" r:id="rId16"/>
    <p:sldId id="301" r:id="rId17"/>
    <p:sldId id="265" r:id="rId18"/>
    <p:sldId id="280" r:id="rId19"/>
    <p:sldId id="281" r:id="rId20"/>
    <p:sldId id="276" r:id="rId21"/>
    <p:sldId id="277" r:id="rId22"/>
    <p:sldId id="317" r:id="rId23"/>
    <p:sldId id="318" r:id="rId24"/>
    <p:sldId id="278" r:id="rId25"/>
    <p:sldId id="279" r:id="rId26"/>
    <p:sldId id="307" r:id="rId27"/>
    <p:sldId id="312" r:id="rId28"/>
    <p:sldId id="282" r:id="rId29"/>
    <p:sldId id="302" r:id="rId30"/>
    <p:sldId id="303" r:id="rId31"/>
    <p:sldId id="304" r:id="rId32"/>
    <p:sldId id="305" r:id="rId33"/>
    <p:sldId id="306" r:id="rId34"/>
    <p:sldId id="310" r:id="rId35"/>
    <p:sldId id="267" r:id="rId36"/>
    <p:sldId id="311" r:id="rId37"/>
    <p:sldId id="283" r:id="rId38"/>
    <p:sldId id="315" r:id="rId39"/>
    <p:sldId id="287" r:id="rId40"/>
    <p:sldId id="299" r:id="rId41"/>
    <p:sldId id="298" r:id="rId42"/>
    <p:sldId id="313" r:id="rId43"/>
    <p:sldId id="314" r:id="rId44"/>
    <p:sldId id="284" r:id="rId45"/>
    <p:sldId id="285" r:id="rId46"/>
    <p:sldId id="286" r:id="rId47"/>
    <p:sldId id="308" r:id="rId48"/>
    <p:sldId id="290" r:id="rId49"/>
    <p:sldId id="291" r:id="rId50"/>
    <p:sldId id="316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5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473A4-C7F2-49B0-A494-F4E3461B3DAC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A693D-BD01-480F-8C6A-FA70D0F6D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A940C-7FC6-4FFE-948C-D3444E245C9D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0E44-0CDF-43BA-98BA-4AD83AE999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8DFD8-9ADF-4D68-AD8E-0DBCA02E342B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EBA6C-A895-427D-A07D-920E9D698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8ADF-4F7D-4F49-B083-7C32C31A3C88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62DF-24FB-4A91-9581-80C97FF917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0891-DF84-46EB-B879-7912D073D34E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7C34-7F74-4BF9-9855-3145E029D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5CC79-F4AC-4476-9F2E-B1951DCEABB0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7F77-9A18-4433-967C-CD2BA2135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5ADA-4731-493D-83DA-F70AE6FE3EFD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B99F-ECD8-4FEB-8397-6A563FB05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3C4-7F67-47C3-92DE-91EFE0BA3517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78CD-0371-4257-B5C3-8B3CEC3F54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5FC61-6A90-4254-8D98-02DAE0450385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167F-6D42-478C-8134-405CCCE92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B8ADF-B93D-4607-B239-9FC82012D6CF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70C8-5150-4DA1-A0F8-72D0941B7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2753F-E4F5-4AFC-A130-B9E12968B6A0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7C59-D29B-4300-9034-444BB5BF5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6D89-74B9-4A96-8D82-92254AF8C913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F75A-F1EA-4CCE-8D3C-DB17A98F1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B2C0-DC34-4A6B-A156-3B1769DE3CAE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1259-D1C3-417D-83C6-3AC780593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635A82-B281-4307-A2E7-796DE192DF9F}" type="datetimeFigureOut">
              <a:rPr lang="ru-RU"/>
              <a:pPr>
                <a:defRPr/>
              </a:pPr>
              <a:t>23.02.2025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52187A-A001-4C62-9E9B-09379D3CB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4" r:id="rId2"/>
    <p:sldLayoutId id="2147483746" r:id="rId3"/>
    <p:sldLayoutId id="2147483743" r:id="rId4"/>
    <p:sldLayoutId id="2147483742" r:id="rId5"/>
    <p:sldLayoutId id="2147483741" r:id="rId6"/>
    <p:sldLayoutId id="2147483740" r:id="rId7"/>
    <p:sldLayoutId id="2147483739" r:id="rId8"/>
    <p:sldLayoutId id="2147483738" r:id="rId9"/>
    <p:sldLayoutId id="2147483737" r:id="rId10"/>
    <p:sldLayoutId id="2147483736" r:id="rId11"/>
    <p:sldLayoutId id="2147483735" r:id="rId12"/>
    <p:sldLayoutId id="214748373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685800" y="333375"/>
            <a:ext cx="7772400" cy="32670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Для детей старшего дошкольного возраста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/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Подготовила 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Малахова С.В.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МБДОУ №54 г. Керчь</a:t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/>
            </a:r>
            <a:br>
              <a:rPr lang="ru-RU" sz="28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endParaRPr lang="ru-RU" sz="2800" b="0" smtClean="0">
              <a:ln>
                <a:noFill/>
              </a:ln>
              <a:solidFill>
                <a:srgbClr val="FF0000"/>
              </a:solidFill>
              <a:effectLst/>
              <a:latin typeface="Georgia" pitchFamily="18" charset="0"/>
            </a:endParaRP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3886200"/>
            <a:ext cx="7705725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600" b="1" smtClean="0">
                <a:solidFill>
                  <a:schemeClr val="bg1"/>
                </a:solidFill>
                <a:latin typeface="Georgia" pitchFamily="18" charset="0"/>
              </a:rPr>
              <a:t>ВОЕННАЯ  ТЕХНИКА</a:t>
            </a:r>
          </a:p>
          <a:p>
            <a:pPr eaLnBrk="1" hangingPunct="1">
              <a:lnSpc>
                <a:spcPct val="80000"/>
              </a:lnSpc>
            </a:pPr>
            <a:r>
              <a:rPr lang="ru-RU" sz="3600" b="1" smtClean="0">
                <a:solidFill>
                  <a:schemeClr val="bg1"/>
                </a:solidFill>
                <a:latin typeface="Georgia" pitchFamily="18" charset="0"/>
              </a:rPr>
              <a:t>И</a:t>
            </a:r>
          </a:p>
          <a:p>
            <a:pPr eaLnBrk="1" hangingPunct="1">
              <a:lnSpc>
                <a:spcPct val="80000"/>
              </a:lnSpc>
            </a:pPr>
            <a:r>
              <a:rPr lang="ru-RU" sz="3600" b="1" smtClean="0">
                <a:solidFill>
                  <a:schemeClr val="bg1"/>
                </a:solidFill>
                <a:latin typeface="Georgia" pitchFamily="18" charset="0"/>
              </a:rPr>
              <a:t>ВОЕННЫЕ ПРОФЕССИИ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Военная техника Карточки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/>
          </p:cNvSpPr>
          <p:nvPr>
            <p:ph type="title"/>
          </p:nvPr>
        </p:nvSpPr>
        <p:spPr bwMode="auto">
          <a:xfrm>
            <a:off x="1187450" y="274638"/>
            <a:ext cx="6408738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5602" name="Picture 6" descr="3HHoGID0dlU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6350"/>
            <a:ext cx="8459788" cy="63436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WZ35jUXscX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27050"/>
            <a:ext cx="8388350" cy="62896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59113" y="4365625"/>
            <a:ext cx="504825" cy="1428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endParaRPr lang="ru-RU" sz="20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7650" name="Picture 6" descr="Презентация Дидактическая игра Расскажи о военных профессиях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/>
          </p:cNvSpPr>
          <p:nvPr>
            <p:ph type="title"/>
          </p:nvPr>
        </p:nvSpPr>
        <p:spPr bwMode="auto">
          <a:xfrm>
            <a:off x="2916238" y="274638"/>
            <a:ext cx="3240087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8674" name="Picture 6" descr="0b593edab841f140a23a0f8f9c663c3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88900"/>
            <a:ext cx="4679950" cy="67691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Парад, морской бой и встреча Нептуна - День ВМФ в Новороссийске собрал 75  тысяч зрителей - PrimaMedia.ru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325"/>
            <a:ext cx="9144000" cy="607853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ceK48LLf5cQ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438"/>
            <a:ext cx="9036050" cy="677703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e6Puha2hj8g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Военная техника Карточки_page-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 descr="Военная техника Карточки_page-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6" name="Picture 4" descr="owl_pic_620_c384fd93ecd0c33259c9a65af6270d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60350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Военная техника Карточки_page-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Презентация Дидактическая игра Расскажи о военных профессиях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0"/>
            <a:ext cx="6659562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Содержимое 3" descr="ivan_golubetc_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54438"/>
            <a:ext cx="4140200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274638"/>
            <a:ext cx="7993063" cy="922337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7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  Ракетный крейсер «Москва»</a:t>
            </a:r>
          </a:p>
        </p:txBody>
      </p:sp>
      <p:pic>
        <p:nvPicPr>
          <p:cNvPr id="69637" name="Picture 5" descr="pG7GgA-fSg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96975"/>
            <a:ext cx="7843837" cy="5373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 descr="8JkvhFYRe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0"/>
            <a:ext cx="60753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73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179388" y="260350"/>
            <a:ext cx="4897437" cy="56165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Ночью, в полдень, на рассвете,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Под водой железный кит,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Днем и ночью он не спит.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Днем и ночью под водой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Охраняет мой покой.</a:t>
            </a:r>
          </a:p>
        </p:txBody>
      </p:sp>
      <p:pic>
        <p:nvPicPr>
          <p:cNvPr id="36867" name="Picture 6" descr="Главный военно-морской парад в Петербург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2492375"/>
            <a:ext cx="7056437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Военная техника Карточки_page-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9213"/>
            <a:ext cx="9036050" cy="677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 descr="iZUbTK4SAmA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4925"/>
            <a:ext cx="9144000" cy="685641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vDzgUPCO4_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8893175" cy="62912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Rectangle 8"/>
          <p:cNvSpPr>
            <a:spLocks noGrp="1"/>
          </p:cNvSpPr>
          <p:nvPr>
            <p:ph type="title"/>
          </p:nvPr>
        </p:nvSpPr>
        <p:spPr bwMode="auto">
          <a:xfrm>
            <a:off x="323850" y="274638"/>
            <a:ext cx="6264275" cy="17145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Вот дивная картина                     </a:t>
            </a:r>
            <a:b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Выходит из глубин</a:t>
            </a:r>
            <a:b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Стальная субмарина,</a:t>
            </a:r>
            <a:b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ru-RU" sz="24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Как будто бы дельфин!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pic>
        <p:nvPicPr>
          <p:cNvPr id="40962" name="Picture 7" descr="Презентация Дидактическая игра Расскажи о военных профессиях_page-0009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773238"/>
            <a:ext cx="6696075" cy="5022850"/>
          </a:xfrm>
        </p:spPr>
      </p:pic>
      <p:sp>
        <p:nvSpPr>
          <p:cNvPr id="40963" name="Rectangle 5"/>
          <p:cNvSpPr>
            <a:spLocks noGrp="1"/>
          </p:cNvSpPr>
          <p:nvPr>
            <p:ph type="body" sz="half" idx="2"/>
          </p:nvPr>
        </p:nvSpPr>
        <p:spPr>
          <a:xfrm>
            <a:off x="4648200" y="0"/>
            <a:ext cx="4038600" cy="19161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Подводники в ней служат -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Они и там, и тут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Под водной гладью кружат,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Границу берегут! 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6" descr="6bb3bc5eb9f5675012bc7c3d0b55f808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7463"/>
            <a:ext cx="4629150" cy="68405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/>
          </p:cNvSpPr>
          <p:nvPr>
            <p:ph type="title"/>
          </p:nvPr>
        </p:nvSpPr>
        <p:spPr bwMode="auto">
          <a:xfrm>
            <a:off x="2124075" y="1341438"/>
            <a:ext cx="5327650" cy="76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7410" name="Picture 6" descr="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1300"/>
            <a:ext cx="9144000" cy="6096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/>
          </p:cNvSpPr>
          <p:nvPr>
            <p:ph type="title"/>
          </p:nvPr>
        </p:nvSpPr>
        <p:spPr bwMode="auto">
          <a:xfrm>
            <a:off x="4643438" y="2997200"/>
            <a:ext cx="3384550" cy="1727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189" name="Rectangle 5"/>
          <p:cNvSpPr>
            <a:spLocks noGrp="1"/>
          </p:cNvSpPr>
          <p:nvPr>
            <p:ph type="body" sz="half" idx="1"/>
          </p:nvPr>
        </p:nvSpPr>
        <p:spPr>
          <a:xfrm>
            <a:off x="0" y="333375"/>
            <a:ext cx="4495800" cy="59753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Хожу в железном панцире.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Бронею весь обшитый,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Стреляю я снарядами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  <a:latin typeface="Georgia" pitchFamily="18" charset="0"/>
              </a:rPr>
              <a:t>И очень грозный с виду.</a:t>
            </a:r>
          </a:p>
          <a:p>
            <a:pPr eaLnBrk="1" hangingPunct="1">
              <a:defRPr/>
            </a:pPr>
            <a:endParaRPr lang="ru-RU" sz="2000" smtClean="0">
              <a:solidFill>
                <a:schemeClr val="bg1"/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200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</a:rPr>
              <a:t>Я  на войне – боевая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</a:rPr>
              <a:t> машина,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</a:rPr>
              <a:t>Сильная, смелая,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</a:rPr>
              <a:t>несокрушимая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chemeClr val="bg1"/>
                </a:solidFill>
              </a:rPr>
              <a:t>(танк)</a:t>
            </a:r>
          </a:p>
          <a:p>
            <a:pPr eaLnBrk="1" hangingPunct="1">
              <a:defRPr/>
            </a:pPr>
            <a:endParaRPr lang="ru-RU" sz="2000" b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  <p:pic>
        <p:nvPicPr>
          <p:cNvPr id="43011" name="Содержимое 3" descr="4181502.jpg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2163763"/>
            <a:ext cx="6516687" cy="46386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6" descr="Военная техника Карточки_page-0003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14400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 descr="n7OTMIwdRQk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5058" name="Picture 8" descr="Танк Т-90 выставили на продажу в Москв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00438"/>
            <a:ext cx="432117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9" descr="Презентация Дидактическая игра Расскажи о военных профессиях_page-000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80963"/>
            <a:ext cx="9036050" cy="677703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 descr="uRw7KEt1Lag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7000"/>
            <a:ext cx="9144000" cy="56070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4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Брызнет огнем, гремит, как гром</a:t>
            </a:r>
          </a:p>
        </p:txBody>
      </p:sp>
      <p:pic>
        <p:nvPicPr>
          <p:cNvPr id="48130" name="Содержимое 3" descr="2_57-mm_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214438"/>
            <a:ext cx="7524750" cy="564356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6" descr="vDNq9ugj6Uo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4925"/>
            <a:ext cx="8459788" cy="63436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Военная техника Карточки_page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90360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115888"/>
            <a:ext cx="8229600" cy="8651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6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РСЗО Град</a:t>
            </a:r>
          </a:p>
        </p:txBody>
      </p:sp>
      <p:pic>
        <p:nvPicPr>
          <p:cNvPr id="51202" name="Picture 7" descr="«Мотовилиха» и «Сплав» модернизируют производство РСЗ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85850"/>
            <a:ext cx="6732588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Презентация Дидактическая игра Расскажи о военных профессиях_page-000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6038"/>
            <a:ext cx="8388350" cy="62912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/>
          </p:cNvSpPr>
          <p:nvPr>
            <p:ph type="title"/>
          </p:nvPr>
        </p:nvSpPr>
        <p:spPr bwMode="auto">
          <a:xfrm>
            <a:off x="1908175" y="620713"/>
            <a:ext cx="4319588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434" name="Picture 8" descr="86254190b363e3d52df8cb04746bb268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0"/>
            <a:ext cx="4643438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6" descr="8ZIA2r412KY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6038"/>
            <a:ext cx="9036050" cy="67770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Презентация Дидактическая игра Расскажи о военных профессиях_page-000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5888"/>
            <a:ext cx="8964613" cy="6723062"/>
          </a:xfrm>
        </p:spPr>
      </p:pic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4716463" y="40767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Ракетные войска стратегического назначения</a:t>
            </a:r>
          </a:p>
        </p:txBody>
      </p:sp>
      <p:pic>
        <p:nvPicPr>
          <p:cNvPr id="55298" name="Picture 7" descr="Парад Победы - 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84313"/>
            <a:ext cx="7775575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7" descr="150px-Great_emblem_of_Strategic_Rocket_Forces_of_Rus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287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9" descr="300px-Exercise_of_Strategic_Missile_Forces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493838"/>
            <a:ext cx="7812087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1" descr="undefin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1075" y="0"/>
            <a:ext cx="1812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Военная техника Карточки_page-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1" name="Rectangle 9"/>
          <p:cNvSpPr>
            <a:spLocks noGrp="1"/>
          </p:cNvSpPr>
          <p:nvPr>
            <p:ph type="title"/>
          </p:nvPr>
        </p:nvSpPr>
        <p:spPr bwMode="auto">
          <a:xfrm>
            <a:off x="5219700" y="4149725"/>
            <a:ext cx="3924300" cy="1727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Чудо-птица, алый хвост,</a:t>
            </a:r>
            <a:b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Прилетела в стаю звезд.</a:t>
            </a:r>
            <a:b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Наш народ построил эту</a:t>
            </a:r>
            <a:b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</a:br>
            <a:r>
              <a:rPr lang="ru-RU" sz="2000" b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</a:rPr>
              <a:t>Межпланетную…(ракету)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 descr="Военная техника Карточки_page-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8566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3" descr="DzSju2EkKpM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036050" cy="6777037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6" descr="gr6pFAQqMxI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463"/>
            <a:ext cx="9144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9"/>
          <p:cNvSpPr>
            <a:spLocks noGrp="1"/>
          </p:cNvSpPr>
          <p:nvPr>
            <p:ph type="body" sz="half" idx="4294967295"/>
          </p:nvPr>
        </p:nvSpPr>
        <p:spPr>
          <a:xfrm>
            <a:off x="0" y="3644900"/>
            <a:ext cx="334803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На ветвях заснули птицы,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Звёзды в небе не горят.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Притаился у границы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Пограничников отряд.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Пограничники не дремлют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У родного рубежа: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Наше море, нашу землю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/>
              <a:t>Наше небо сторожат!</a:t>
            </a:r>
          </a:p>
        </p:txBody>
      </p:sp>
      <p:pic>
        <p:nvPicPr>
          <p:cNvPr id="61442" name="Picture 10" descr="Презентация Дидактическая игра Расскажи о военных профессиях_page-0008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132138" y="0"/>
            <a:ext cx="6011862" cy="451008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Любой профессии военной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Учиться надо непременно,</a:t>
            </a:r>
            <a:b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Чтоб быть опорой для страны,</a:t>
            </a:r>
            <a:b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  <a:t>Чтоб в мире не было ... (войны)</a:t>
            </a:r>
            <a:br>
              <a:rPr lang="ru-RU" sz="2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20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2466" name="Picture 6" descr="Y2-3QWwl-2k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341438"/>
            <a:ext cx="3759200" cy="5516562"/>
          </a:xfrm>
        </p:spPr>
      </p:pic>
      <p:pic>
        <p:nvPicPr>
          <p:cNvPr id="62467" name="Picture 9" descr="810808ad5ef03f4b3e2ab885e6886439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1325" y="1341438"/>
            <a:ext cx="3771900" cy="55165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ru-RU" sz="370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69676D"/>
                </a:outerShdw>
              </a:effectLst>
            </a:endParaRPr>
          </a:p>
        </p:txBody>
      </p:sp>
      <p:pic>
        <p:nvPicPr>
          <p:cNvPr id="19458" name="Picture 2" descr="H:\23 февраля\MiG-31_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8640762" cy="6483350"/>
          </a:xfr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 rot="10800000" flipV="1">
            <a:off x="3922713" y="4503738"/>
            <a:ext cx="48275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Смело в небе проплывает, </a:t>
            </a:r>
          </a:p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обгоняя птиц полет.</a:t>
            </a:r>
          </a:p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Человек им управляет.</a:t>
            </a:r>
          </a:p>
          <a:p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Что такое? (самолет)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7" descr="23 февраля — ДЕНЬ ЗАЩИТНИКА ОТЕЧЕСТ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875"/>
            <a:ext cx="88931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ChangeArrowheads="1"/>
          </p:cNvSpPr>
          <p:nvPr/>
        </p:nvSpPr>
        <p:spPr bwMode="auto">
          <a:xfrm>
            <a:off x="107950" y="204788"/>
            <a:ext cx="43195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Самолет парит, как птица,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Там - воздушная граница.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На посту и днем, и ночью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Наш солдат - военный ... </a:t>
            </a:r>
          </a:p>
          <a:p>
            <a:pPr indent="228600"/>
            <a:r>
              <a:rPr lang="ru-RU" sz="2400">
                <a:solidFill>
                  <a:srgbClr val="FF0000"/>
                </a:solidFill>
                <a:latin typeface="Georgia" pitchFamily="18" charset="0"/>
              </a:rPr>
              <a:t>(летчик)</a:t>
            </a:r>
          </a:p>
          <a:p>
            <a:pPr indent="228600" algn="ctr" eaLnBrk="0" hangingPunct="0"/>
            <a:endParaRPr lang="ru-RU" sz="240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0482" name="Picture 8" descr="Презентация Дидактическая игра Расскажи о военных профессиях_page-0007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752600"/>
            <a:ext cx="6804025" cy="5105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aD_743MhlAg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1506" name="Picture 10" descr="Истребитель Су-27 : Министерство обороны Российской Федерац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13150"/>
            <a:ext cx="331311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Военная техника Карточки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172819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</a:t>
            </a:r>
            <a:br>
              <a:rPr lang="ru-RU" dirty="0" smtClean="0"/>
            </a:br>
            <a:endParaRPr lang="ru-RU" sz="3100" dirty="0"/>
          </a:p>
        </p:txBody>
      </p:sp>
      <p:sp>
        <p:nvSpPr>
          <p:cNvPr id="23554" name="Содержимое 4"/>
          <p:cNvSpPr>
            <a:spLocks noGrp="1"/>
          </p:cNvSpPr>
          <p:nvPr>
            <p:ph idx="1"/>
          </p:nvPr>
        </p:nvSpPr>
        <p:spPr>
          <a:xfrm>
            <a:off x="179388" y="333375"/>
            <a:ext cx="3887787" cy="7191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Без разгона ввысь взлетаю,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Стрекозу напоминаю.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Отправляется в полет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Наш российский…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solidFill>
                  <a:srgbClr val="FF0000"/>
                </a:solidFill>
              </a:rPr>
              <a:t>(вертолет)</a:t>
            </a:r>
          </a:p>
        </p:txBody>
      </p:sp>
      <p:pic>
        <p:nvPicPr>
          <p:cNvPr id="23555" name="Содержимое 3" descr="vertolet-0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078038"/>
            <a:ext cx="637222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377</TotalTime>
  <Words>139</Words>
  <Application>Microsoft Office PowerPoint</Application>
  <PresentationFormat>Экран (4:3)</PresentationFormat>
  <Paragraphs>46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Times New Roman</vt:lpstr>
      <vt:lpstr>Wingdings 2</vt:lpstr>
      <vt:lpstr>Wingdings</vt:lpstr>
      <vt:lpstr>Wingdings 3</vt:lpstr>
      <vt:lpstr>Calibri</vt:lpstr>
      <vt:lpstr>Georgia</vt:lpstr>
      <vt:lpstr>Апекс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Ракетный крейсер «Москва»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Смело в небе проплывает, Обгоняя птиц полет.      Человек им управляет. Что такое?</dc:title>
  <dc:creator>Acer</dc:creator>
  <cp:lastModifiedBy>Наташа</cp:lastModifiedBy>
  <cp:revision>12</cp:revision>
  <dcterms:created xsi:type="dcterms:W3CDTF">2013-02-14T18:54:15Z</dcterms:created>
  <dcterms:modified xsi:type="dcterms:W3CDTF">2025-02-23T11:19:08Z</dcterms:modified>
</cp:coreProperties>
</file>