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277" r:id="rId4"/>
    <p:sldId id="283" r:id="rId5"/>
    <p:sldId id="298" r:id="rId6"/>
    <p:sldId id="274" r:id="rId7"/>
    <p:sldId id="297" r:id="rId8"/>
    <p:sldId id="299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3" r:id="rId19"/>
    <p:sldId id="310" r:id="rId20"/>
    <p:sldId id="311" r:id="rId21"/>
    <p:sldId id="314" r:id="rId22"/>
    <p:sldId id="312" r:id="rId23"/>
    <p:sldId id="315" r:id="rId24"/>
    <p:sldId id="316" r:id="rId25"/>
    <p:sldId id="317" r:id="rId26"/>
    <p:sldId id="318" r:id="rId27"/>
    <p:sldId id="319" r:id="rId28"/>
    <p:sldId id="321" r:id="rId29"/>
    <p:sldId id="322" r:id="rId30"/>
    <p:sldId id="323" r:id="rId31"/>
    <p:sldId id="324" r:id="rId32"/>
    <p:sldId id="325" r:id="rId33"/>
    <p:sldId id="326" r:id="rId34"/>
    <p:sldId id="331" r:id="rId35"/>
    <p:sldId id="327" r:id="rId36"/>
    <p:sldId id="328" r:id="rId37"/>
    <p:sldId id="332" r:id="rId38"/>
    <p:sldId id="333" r:id="rId39"/>
    <p:sldId id="334" r:id="rId40"/>
    <p:sldId id="335" r:id="rId41"/>
    <p:sldId id="336" r:id="rId42"/>
    <p:sldId id="337" r:id="rId43"/>
    <p:sldId id="330" r:id="rId44"/>
    <p:sldId id="338" r:id="rId45"/>
    <p:sldId id="339" r:id="rId46"/>
    <p:sldId id="340" r:id="rId47"/>
    <p:sldId id="341" r:id="rId48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00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5" autoAdjust="0"/>
  </p:normalViewPr>
  <p:slideViewPr>
    <p:cSldViewPr>
      <p:cViewPr varScale="1">
        <p:scale>
          <a:sx n="65" d="100"/>
          <a:sy n="65" d="100"/>
        </p:scale>
        <p:origin x="-2443" y="-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06109-75BB-45E4-9E70-0E379D62B109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39CA-F425-4F4F-BF16-5ECC83C90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530F1-1F07-479C-A8F2-92BF1B54542F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C59BE-4A45-43F7-B564-2725D3B9B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1837D-B0A0-4098-8E1B-806CF9D764BE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E38AC-C9B0-4160-BB75-01AB1A9CF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8AB26-AF70-441B-8256-587EFE2A1DAC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069DC-DA0D-4581-B75A-72FDC1C62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11380-C7F4-45C3-A5B1-A37582D8DA7A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90EE5-3A04-47DB-BCF5-830CF79DE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1B1E-09AD-4C96-AD2C-F3EE1B2B9C7C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F13B-FCE1-4346-8F57-69F0A62F7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93358-F470-4B2B-B9F4-9B6C352D6E44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8003-437C-4249-B61D-3D0419CC5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DDC25-9CB9-41C5-9DDB-3E80590D5DE4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C0438-0248-401F-813D-DE59C0406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31DA3-5003-4FF7-BA6A-5E98646EE634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BD3D3-DAF0-4311-9570-4AD4A7D05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8F433-8243-49AA-A3ED-2FA92BD12F3F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A0455-B1F5-45E6-A6B5-B84E860B7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308A7-93D5-454F-A7CB-D49174CDE154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30A22-8048-4792-9E08-EE91F5B44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B6A56-3860-4FC4-AD3D-FAD70A6E9255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3561-5F96-42DA-85C2-1F1DA9898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2D3D0-80D3-42D2-B714-812EF0F9A15F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9E8FB-14E5-4891-8319-CAD7788B6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DECE4-FDB9-44C6-9C67-35FD6FC4F965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ED2B-61F8-4900-A9C2-5DD816387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E1358-6A18-4FAA-92E0-6AE9AA2CD61C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73BF1-CAF5-4846-8E0B-0793C4B0A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185DD3-CEC5-4622-81E7-9C301837E751}" type="datetimeFigureOut">
              <a:rPr lang="ru-RU"/>
              <a:pPr>
                <a:defRPr/>
              </a:pPr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8DE0EA-B02D-4574-A0DD-5791850E5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ransition spd="slow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Grp="1"/>
          </p:cNvSpPr>
          <p:nvPr>
            <p:ph type="ctrTitle" idx="4294967295"/>
          </p:nvPr>
        </p:nvSpPr>
        <p:spPr>
          <a:xfrm>
            <a:off x="514350" y="539750"/>
            <a:ext cx="5829300" cy="2014538"/>
          </a:xfrm>
        </p:spPr>
        <p:txBody>
          <a:bodyPr/>
          <a:lstStyle/>
          <a:p>
            <a:pPr algn="l" eaLnBrk="1" hangingPunct="1"/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Для детей старшего дошкольного возраста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Подготовила 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Малахова С.В.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МБДОУ №54 г. Керчь</a:t>
            </a:r>
          </a:p>
        </p:txBody>
      </p:sp>
      <p:sp>
        <p:nvSpPr>
          <p:cNvPr id="17410" name="Rectangle 6"/>
          <p:cNvSpPr>
            <a:spLocks noGrp="1"/>
          </p:cNvSpPr>
          <p:nvPr>
            <p:ph type="subTitle" idx="4294967295"/>
          </p:nvPr>
        </p:nvSpPr>
        <p:spPr>
          <a:xfrm>
            <a:off x="549275" y="3276600"/>
            <a:ext cx="5303838" cy="19431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5400" b="1" smtClean="0">
                <a:solidFill>
                  <a:schemeClr val="hlink"/>
                </a:solidFill>
                <a:latin typeface="Georgia" pitchFamily="18" charset="0"/>
              </a:rPr>
              <a:t>ЧЕТВЕРТЫЙ ЛИШНИЙ</a:t>
            </a:r>
          </a:p>
        </p:txBody>
      </p:sp>
      <p:pic>
        <p:nvPicPr>
          <p:cNvPr id="17413" name="Picture 5" descr="Незнай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13" y="5508625"/>
            <a:ext cx="5080000" cy="33845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4" descr="4_lishniy_20_LISTOV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38100"/>
            <a:ext cx="6443663" cy="910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4" descr="4_lishniy_20_LISTOV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115050" cy="864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4" descr="4_lishniy_20_LISTOV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215063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4" descr="4_lishniy_20_LISTOV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50825"/>
            <a:ext cx="6164263" cy="87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4_lishniy_20_LISTOV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342063" cy="89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4_lishniy_20_LISTOV_page-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0"/>
            <a:ext cx="646906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4_lishniy_20_LISTOV_page-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342063" cy="89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4" descr="4_lishniy_20_LISTOV_page-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291263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4_lishniy_20_LISTOV_page-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07950"/>
            <a:ext cx="6265863" cy="885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4_lishniy_20_LISTOV_page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380163" cy="87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4294967295"/>
          </p:nvPr>
        </p:nvSpPr>
        <p:spPr>
          <a:xfrm>
            <a:off x="188913" y="611188"/>
            <a:ext cx="6192837" cy="7556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>
                <a:latin typeface="Georgia" pitchFamily="18" charset="0"/>
              </a:rPr>
              <a:t>Каждая серия состоит из трех или четырех картинок. Три  (или две) картинки в каждой серии объединены по общему для них признаку, а одна картинка отличается от них и должна быть исключена. </a:t>
            </a:r>
          </a:p>
          <a:p>
            <a:pPr eaLnBrk="1" hangingPunct="1">
              <a:lnSpc>
                <a:spcPct val="90000"/>
              </a:lnSpc>
            </a:pPr>
            <a:endParaRPr lang="ru-RU" sz="2800" smtClean="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sz="2800" smtClean="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b="1" smtClean="0">
                <a:solidFill>
                  <a:srgbClr val="FF0000"/>
                </a:solidFill>
                <a:latin typeface="Georgia" pitchFamily="18" charset="0"/>
              </a:rPr>
              <a:t>Инструкция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sz="2800" smtClean="0">
                <a:latin typeface="Georgia" pitchFamily="18" charset="0"/>
              </a:rPr>
              <a:t>   Покажите ребенку одну серию картинок, закрывая остальные серии, чтобы они не отвлекали ребенка. Предложите ребенку внимательно рассмотреть и определить картинку, которая является «лишней», а также  объяснить свой выбор. </a:t>
            </a:r>
          </a:p>
          <a:p>
            <a:pPr>
              <a:lnSpc>
                <a:spcPct val="90000"/>
              </a:lnSpc>
            </a:pPr>
            <a:endParaRPr lang="ru-RU" sz="2800" smtClean="0"/>
          </a:p>
        </p:txBody>
      </p:sp>
    </p:spTree>
  </p:cSld>
  <p:clrMapOvr>
    <a:masterClrMapping/>
  </p:clrMapOvr>
  <p:transition spd="slow" advTm="6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7" name="Picture 4" descr="4_lishniy_20_LISTOV_page-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79388"/>
            <a:ext cx="6216650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4_lishniy_20_LISTOV_page-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292850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4_lishniy_20_LISTOV_page-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342063" cy="89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4_lishniy_20_LISTOV_page-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342063" cy="89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4_lishniy_20_LISTOV_page-0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52388"/>
            <a:ext cx="6432550" cy="909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4_lishniy_20_LISTOV_page-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50825"/>
            <a:ext cx="6164263" cy="87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4_lishniy_20_LISTOV_page-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291263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4_lishniy_20_LISTOV_page-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342063" cy="89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8" name="Picture 4" descr="Найди лишний предмет_page-0002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0350" y="323850"/>
            <a:ext cx="6237288" cy="8820150"/>
          </a:xfrm>
        </p:spPr>
      </p:pic>
    </p:spTree>
  </p:cSld>
  <p:clrMapOvr>
    <a:masterClrMapping/>
  </p:clrMapOvr>
  <p:transition spd="slow"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Найди лишний предмет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288088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8" y="179388"/>
            <a:ext cx="6367462" cy="8713787"/>
          </a:xfrm>
        </p:spPr>
      </p:pic>
    </p:spTree>
  </p:cSld>
  <p:clrMapOvr>
    <a:masterClrMapping/>
  </p:clrMapOvr>
  <p:transition spd="slow" advTm="6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Найди лишний предмет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79388"/>
            <a:ext cx="6262688" cy="885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1" name="Picture 5" descr="третий лишний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4625"/>
            <a:ext cx="6210300" cy="896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третий лишний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156325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третий лишний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264275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третий лишний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250825"/>
            <a:ext cx="6264275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третий лишний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79388"/>
            <a:ext cx="6191250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третий лишний_page-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6157912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5" name="Picture 4" descr="четвертый лишний профессии_page-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9388"/>
            <a:ext cx="6527800" cy="870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четвертый лишний профессии_page-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четвертый лишний профессии_page-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0"/>
            <a:ext cx="6691312" cy="892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38" y="250825"/>
            <a:ext cx="6669087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четвертый лишний профессии_page-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9388"/>
            <a:ext cx="6535737" cy="871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четвертый лишний профессии_page-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0"/>
            <a:ext cx="6724650" cy="896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четвертый лишний профессии_page-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480175" cy="864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четвертый лишний профессии_page-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9388"/>
            <a:ext cx="6480175" cy="864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четвертый лишний профессии_page-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9388"/>
            <a:ext cx="6535737" cy="871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четвертый лишний профессии_page-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9388"/>
            <a:ext cx="6534150" cy="871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четвертый лишний профессии_page-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79388"/>
            <a:ext cx="6427788" cy="856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четвертый лишний профессии_page-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9388"/>
            <a:ext cx="6535737" cy="871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79388"/>
            <a:ext cx="6492875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50825"/>
            <a:ext cx="6327775" cy="871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60350" y="250825"/>
            <a:ext cx="6337300" cy="8713788"/>
          </a:xfrm>
        </p:spPr>
      </p:pic>
    </p:spTree>
  </p:cSld>
  <p:clrMapOvr>
    <a:masterClrMapping/>
  </p:clrMapOvr>
  <p:transition spd="slow"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4813" y="142875"/>
            <a:ext cx="6178550" cy="9001125"/>
          </a:xfrm>
        </p:spPr>
      </p:pic>
    </p:spTree>
  </p:cSld>
  <p:clrMapOvr>
    <a:masterClrMapping/>
  </p:clrMapOvr>
  <p:transition spd="slow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4" descr="4_lishniy_20_LISTOV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17475"/>
            <a:ext cx="6299200" cy="890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74</Words>
  <Application>Microsoft Office PowerPoint</Application>
  <PresentationFormat>Экран (4:3)</PresentationFormat>
  <Paragraphs>7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Georgia</vt:lpstr>
      <vt:lpstr>Тема Office</vt:lpstr>
      <vt:lpstr>Для детей старшего дошкольного возраста Подготовила  Малахова С.В. МБДОУ №54 г. Керчь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 идет</dc:title>
  <cp:lastModifiedBy>Наташа</cp:lastModifiedBy>
  <cp:revision>58</cp:revision>
  <dcterms:modified xsi:type="dcterms:W3CDTF">2025-03-06T17:37:24Z</dcterms:modified>
</cp:coreProperties>
</file>