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89" r:id="rId3"/>
    <p:sldId id="257" r:id="rId4"/>
    <p:sldId id="258" r:id="rId5"/>
    <p:sldId id="290" r:id="rId6"/>
    <p:sldId id="286" r:id="rId7"/>
    <p:sldId id="295" r:id="rId8"/>
    <p:sldId id="287" r:id="rId9"/>
    <p:sldId id="288" r:id="rId10"/>
    <p:sldId id="296" r:id="rId11"/>
    <p:sldId id="291" r:id="rId12"/>
    <p:sldId id="260" r:id="rId13"/>
    <p:sldId id="261" r:id="rId14"/>
    <p:sldId id="265" r:id="rId15"/>
    <p:sldId id="266" r:id="rId16"/>
    <p:sldId id="297" r:id="rId17"/>
    <p:sldId id="272" r:id="rId18"/>
    <p:sldId id="293" r:id="rId19"/>
    <p:sldId id="268" r:id="rId20"/>
    <p:sldId id="269" r:id="rId21"/>
    <p:sldId id="270" r:id="rId22"/>
    <p:sldId id="271" r:id="rId23"/>
    <p:sldId id="284" r:id="rId24"/>
    <p:sldId id="274" r:id="rId25"/>
    <p:sldId id="275" r:id="rId26"/>
    <p:sldId id="276" r:id="rId27"/>
    <p:sldId id="277" r:id="rId28"/>
    <p:sldId id="279" r:id="rId29"/>
    <p:sldId id="280" r:id="rId30"/>
    <p:sldId id="281" r:id="rId31"/>
    <p:sldId id="282" r:id="rId32"/>
    <p:sldId id="283" r:id="rId33"/>
    <p:sldId id="285" r:id="rId34"/>
    <p:sldId id="27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70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88" d="100"/>
          <a:sy n="88" d="100"/>
        </p:scale>
        <p:origin x="-128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AB74A-53E5-4B9C-83BF-67029F203B4C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BFBB0-7351-4B0F-B86F-7772D1BA1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15A2F-3CF6-4D63-AB52-0BDBCD985D70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A3EFF-4990-46D9-B1E2-8CD064CB7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2A99A-5099-4FCA-ACCE-1EAE5A3D970E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C61EF-5B01-45E5-96AE-C4365E3EB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8D0C0-EB55-4149-BB0A-3444957F1048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15FDC-EF51-4F15-95F3-C3E16BFCA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6BE9-844D-4A42-B7ED-DC38FCA57E41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CE47-D9C9-4D47-A8BA-3A25393DF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F652-2751-44E5-9DD5-430B69CDB398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C7342-A4C4-495F-801D-A0EDBC552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9733-3328-46FE-AC14-FBBD94CE11CD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AADBB-7046-4690-BE62-EC8DB6798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9774E-40D8-40EE-B361-EBF84E1DDE9F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2C19-6225-4C4B-9810-0C48AA2F5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4195B-D94C-46D2-BA4B-344C68BD67D5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B3F0-BA75-4DD1-A138-5C97632CF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34489-0FF2-4D72-9D6E-7473FB431AF5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03A97-08A7-4BAA-8E46-23956636E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0DFE6-32B1-4F99-9BB5-F450C696024B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00A70-BFFF-4DD9-A9B1-808BDA567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70847-8EAF-43B6-B903-B3A7B749F4AF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B25C9-0FE8-420D-B4BB-92590D281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D9FBC53-BDA7-4E61-A7F8-BA840A164DC7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3DF0DB-24C4-4836-9BBD-76C102088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  <p:sldLayoutId id="21474836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6" descr="https://catherineasquithgallery.com/uploads/posts/2021-02/1612592406_213-p-fon-bledno-zelenii-bez-risunka-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0" y="0"/>
            <a:ext cx="92392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088" y="260350"/>
            <a:ext cx="7631112" cy="3097213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90703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br>
              <a:rPr lang="ru-RU" sz="1800" smtClean="0">
                <a:solidFill>
                  <a:srgbClr val="0907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90703"/>
                </a:solidFill>
                <a:latin typeface="Times New Roman" pitchFamily="18" charset="0"/>
                <a:cs typeface="Times New Roman" pitchFamily="18" charset="0"/>
              </a:rPr>
              <a:t>Подготовила Малахова С.В.</a:t>
            </a:r>
            <a:br>
              <a:rPr lang="ru-RU" sz="1800" smtClean="0">
                <a:solidFill>
                  <a:srgbClr val="0907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9070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rgbClr val="0907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Русские богатыри</a:t>
            </a:r>
            <a:r>
              <a:rPr lang="ru-RU" sz="3200" b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56325" y="3141663"/>
            <a:ext cx="2808288" cy="3376612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ru-RU" sz="21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ru-RU" sz="21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ru-RU" sz="21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6" name="Picture 12" descr="https://storage.myseldon.com/news_pict_AC/ACA2359D0FC7FF9FC8DB568DF961A5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11412" y="2352913"/>
            <a:ext cx="6065742" cy="42947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  <a:t>Добрыня Никитич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4" descr="Добрыня Никит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196975"/>
            <a:ext cx="54006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ipeFnRfxl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76327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5575" y="274638"/>
            <a:ext cx="8737600" cy="2074862"/>
          </a:xfrm>
        </p:spPr>
        <p:txBody>
          <a:bodyPr/>
          <a:lstStyle/>
          <a:p>
            <a:pPr algn="l" eaLnBrk="1" hangingPunct="1"/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Вольга Всеславович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Вольга Всеславьевич – русский богатырь, основными чертами его были: хитрость, способность к оборотничеству, умение понимать язык птиц и животных. Учился он  у семи мудрецов всем наукам-премудростям. Научился оборачиваться серым волком, да ясным соколом, да рыбой-щучиной.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smtClean="0"/>
              <a:t/>
            </a:r>
            <a:br>
              <a:rPr lang="ru-RU" sz="2900" smtClean="0"/>
            </a:br>
            <a:endParaRPr lang="ru-RU" sz="29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ello_html_5a0ce60e.jpg"/>
          <p:cNvPicPr/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36235" y="2139490"/>
            <a:ext cx="6399832" cy="43534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5604" name="AutoShape 2" descr="https://kartinkinaden.ru/uploads/posts/2021-01/1611218464_58-p-goluboi-fon-bez-risunka-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5" name="AutoShape 4" descr="https://kartinkinaden.ru/uploads/posts/2021-01/1611218464_58-p-goluboi-fon-bez-risunka-62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6" name="AutoShape 6" descr="https://kartinkinaden.ru/uploads/posts/2021-01/1611218464_58-p-goluboi-fon-bez-risunka-62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7" name="AutoShape 8" descr="https://kartinkinaden.ru/uploads/posts/2021-01/1611218464_58-p-goluboi-fon-bez-risunka-62.jpg"/>
          <p:cNvSpPr>
            <a:spLocks noChangeAspect="1" noChangeArrowheads="1"/>
          </p:cNvSpPr>
          <p:nvPr/>
        </p:nvSpPr>
        <p:spPr bwMode="auto">
          <a:xfrm>
            <a:off x="1835150" y="1196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713788" cy="2074862"/>
          </a:xfrm>
        </p:spPr>
        <p:txBody>
          <a:bodyPr/>
          <a:lstStyle/>
          <a:p>
            <a:pPr algn="l" eaLnBrk="1" hangingPunct="1"/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Микула Селянинович</a:t>
            </a:r>
            <a:b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Былинный богатырь Микула Селянинович был простым пахарем. Он был наделен огромной силой, которая присуща русским богатырям, защитникам, но сила эта у него была направлена на обработку родной земли-матушки, пашни. Он не сражается на поле брани в воинских доспехах, не побеждает злых змеев-драконов, налетающих на Русскую землю. Микула Селянинович пашет своей кленовой сохой землю на невзрачной соловой кобыле.</a:t>
            </a:r>
          </a:p>
        </p:txBody>
      </p:sp>
      <p:pic>
        <p:nvPicPr>
          <p:cNvPr id="3" name="Рисунок 2" descr="hello_html_m40ec49f2.jpg"/>
          <p:cNvPicPr/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71495" y="2642806"/>
            <a:ext cx="3952627" cy="386828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713787" cy="3659187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Михайло Казаринов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Герой былины приезжает в Киев из Галича, помолиться святым чудотворцам киевским, поклониться князю Владимиру и поступить к нему на службу. Владимир, ласково приняв его, даёт первое поручение: ехать к синему морю, настрелять гусей и лебедей. Настреляв много птиц, Михайло едет назад и видит на дубу чудного ворона: «ноги, нос — что огонь горят». Герой хочет застрелить ворона, но тот человечьим голосом велит ему идти на гору, где татары захватили в плен девушку. Михайло убивает татар, а в пленнице узнаёт свою сестру. 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 </a:t>
            </a:r>
            <a:br>
              <a:rPr lang="ru-RU" sz="4000" smtClean="0"/>
            </a:br>
            <a:r>
              <a:rPr lang="ru-RU" sz="4000" smtClean="0"/>
              <a:t> </a:t>
            </a:r>
            <a:br>
              <a:rPr lang="ru-RU" sz="4000" smtClean="0"/>
            </a:br>
            <a:r>
              <a:rPr lang="ru-RU" sz="4000" smtClean="0"/>
              <a:t> 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3" name="Рисунок 2" descr="hello_html_1798531f.jpg"/>
          <p:cNvPicPr/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02421" y="3149724"/>
            <a:ext cx="4886695" cy="34477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243363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Никита Кожемяка</a:t>
            </a:r>
            <a:b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 былинным сказаниям он не был прославлен, как великий воин. Но народ отмечал его силу, доброту, великодушие и ум. В былинном сказании он победил Змея Горыныча. Этот Змей, не удовлетворившись разграблением русской земли, украл княжескую дочь. Узнав у Змея, что он боится только одного богатыря Никиту Кожемяку, она смогла сообщить об этом царю, своему отцу. В результате длительных уговоров, только после просьбы детей, Никита согласился убить Горыныча.</a:t>
            </a:r>
          </a:p>
        </p:txBody>
      </p:sp>
      <p:pic>
        <p:nvPicPr>
          <p:cNvPr id="3" name="Рисунок 2" descr="hello_html_3dc66b0f.jpg"/>
          <p:cNvPicPr/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60510" y="3035498"/>
            <a:ext cx="4384977" cy="38164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>Степан Гилев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4" descr="Степан Гил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125538"/>
            <a:ext cx="46799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4371975" cy="6107112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Дунай Иванович</a:t>
            </a:r>
            <a:b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Один из популярнейших богатырских образов в русских былинах. Дунай Иванович — персонаж трагический. Согласно легенде, во время свадьбы Дунай и Настасья Королевична, которая тоже была богатыркой, начинают хвастать, Дунай — храбростью, а Настасья — меткостью. Они устраивают поединок, и Настасья трижды простреливает серебряное кольцо, лежащее на голове у Дуная. Не в силах признать превосходство жены, Дунай приказывает ей повторить опасное испытание в обратном варианте: кольцо теперь на голове у Настасьи, а стреляет Дунай. Стрела Дуная попадает в Настасью. Она умирает, а Дунай бросается на свою саблю и умирает рядом с женой.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 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14338" name="Picture 2" descr="https://static.wikia.nocookie.net/anime-characters-fight/images/d/d4/%D0%94%D1%83%D0%BD%D0%B0%D0%B9_%D0%98%D0%B2%D0%B0%D0%BD%D0%BE%D0%B2%D0%B8%D1%87_%282%29.png/revision/latest?cb=20200716071746&amp;path-prefix=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23564" y="404664"/>
            <a:ext cx="3881524" cy="59766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zastavki-gas-kvas-com-inq0-p-zastavki-bogatiri-zemli-russkoi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4321175" cy="48101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Славянские поляницы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История полна примеров, когда женщины брали в руки оружие и совершали подвиги. На Руси такие девы-воительницы назывались поляницами. В былинах поляницы по своей удали и умению владеть оружием мало в чем уступают богатырям-мужчинам. А порой и превосходят их.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www.b17.ru/foto/uploaded/upl_1489016384_286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88024" y="302546"/>
            <a:ext cx="4176464" cy="5844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zastavki-gas-kvas-com-isu5-p-zastavki-bogatiri-zemli-russkoi-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33375"/>
            <a:ext cx="4935537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549275"/>
            <a:ext cx="3673475" cy="575945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Настасья Микулишна </a:t>
            </a:r>
            <a:b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Дочь богатыря-пахаря Микулы Селяниновича. Настасья была настолько сильна и могуча, что без труда одолела в единоборстве Добрыню Никитича. Доблестный Добрыня решил «поединоборствовать» в чистом поле с поляницей на свой лад. Он подъехал к ней сзади и ударил ее два раза что есть мочи палицей по голове. Но Микулишна и не взглянула на наглеца и даже не почувствовала удара.  Ударил Добрыня Настасью еще сильнее. Оглянулась на него богатырша и говорит: «Я-то думала, комарики покусывают. Ан то русские богатыри пощелкивают»</a:t>
            </a:r>
            <a:endParaRPr lang="ru-RU" sz="2000" smtClean="0"/>
          </a:p>
        </p:txBody>
      </p:sp>
      <p:pic>
        <p:nvPicPr>
          <p:cNvPr id="3" name="Рисунок 2" descr="hello_html_m707b7c81.jpg"/>
          <p:cNvPicPr/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139952" y="451778"/>
            <a:ext cx="4818285" cy="59295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Поляница Савишна</a:t>
            </a:r>
            <a:b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Женой Ильи Муромца была поляница Савишна. Она, переодевшись в богатырское платье мужа, спасает Киев от Тугарина Змея.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3" name="Рисунок 2" descr="hello_html_m532016b4.jpg"/>
          <p:cNvPicPr/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896544" cy="52886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Поляница Алёнушка</a:t>
            </a:r>
            <a:b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Женой Алёши Поповича в былинах становится Елена (Петровна), она же Еленушка, Алёна, Алёнушка.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ello_html_319ea38.jpg"/>
          <p:cNvPicPr/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5183138" cy="51010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доспехи носили русские богатыри и чем были вооружены?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magspace.ru/uploads/2020/07/27/auto_07-04photo15955118780.jpg"/>
          <p:cNvPicPr/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9592" y="1268759"/>
            <a:ext cx="7344816" cy="51971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Богатырю, помимо простой одежды, необходима защитная одежда, которая убережет тело от ранений на поле боя.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75656" y="1556792"/>
            <a:ext cx="6380187" cy="470432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3754438" cy="604678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Шлем</a:t>
            </a:r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Шлем изготавливали из металлических пластин, он имел конусообразную форму. Благодаря такой форме, голова была максимально защищена от ударов меча</a:t>
            </a:r>
            <a:r>
              <a:rPr lang="ru-RU" sz="24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он просто с нее соскальзывал. Внутри шлем обивался кожей, что смягчало удар.</a:t>
            </a:r>
            <a:r>
              <a:rPr lang="ru-RU" sz="4000" smtClean="0">
                <a:solidFill>
                  <a:srgbClr val="111111"/>
                </a:solidFill>
                <a:latin typeface="inherit"/>
              </a:rPr>
              <a:t/>
            </a:r>
            <a:br>
              <a:rPr lang="ru-RU" sz="4000" smtClean="0">
                <a:solidFill>
                  <a:srgbClr val="111111"/>
                </a:solidFill>
                <a:latin typeface="inherit"/>
              </a:rPr>
            </a:br>
            <a:endParaRPr lang="ru-RU" sz="4000" smtClean="0"/>
          </a:p>
        </p:txBody>
      </p:sp>
      <p:pic>
        <p:nvPicPr>
          <p:cNvPr id="18434" name="Picture 2" descr="https://cs1.livemaster.ru/storage/83/fa/56d330963061279a77337bcd9675--subkultury-shlem-slavyanskij-iz-gnezdov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4401878" y="332656"/>
            <a:ext cx="4590510" cy="59893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274638"/>
            <a:ext cx="3455988" cy="56594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Кольчуга</a:t>
            </a:r>
            <a:r>
              <a:rPr lang="ru-RU" sz="2400" b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Весила кольчуга около 10 килограмм и состояла из плотно прилегающих друг к другу металлических колец. Изготовление кольчуги — очень сложный, тонкий и долгий процесс. Так же использовались кожаные рубахи, на которые нашивались пластины из металла, называлась такая защита «куяк».</a:t>
            </a:r>
            <a:r>
              <a:rPr lang="ru-RU" sz="2400" b="1" smtClean="0"/>
              <a:t/>
            </a:r>
            <a:br>
              <a:rPr lang="ru-RU" sz="2400" b="1" smtClean="0"/>
            </a:br>
            <a:endParaRPr lang="ru-RU" sz="2400" smtClean="0"/>
          </a:p>
        </p:txBody>
      </p:sp>
      <p:pic>
        <p:nvPicPr>
          <p:cNvPr id="21506" name="Picture 2" descr="https://resh.edu.ru/uploads/lesson_extract/4213/20190517131242/OEBPS/objects/t_izoi_1_10_2/5c16559fa4db3438f0e593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89768" y="548680"/>
            <a:ext cx="5238750" cy="49530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691063" cy="423386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Щит</a:t>
            </a:r>
            <a:r>
              <a:rPr lang="ru-RU" sz="2400" b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Щиты изготавливались из дерева и были очень легкими. С таким щитом можно было легко двигаться в процессе битвы, но это снижало степень защиты, так как дерево далеко не самый прочный материал. </a:t>
            </a:r>
            <a:r>
              <a:rPr lang="ru-RU" sz="2400" smtClean="0">
                <a:solidFill>
                  <a:srgbClr val="111111"/>
                </a:solidFill>
                <a:latin typeface="inherit"/>
              </a:rPr>
              <a:t/>
            </a:r>
            <a:br>
              <a:rPr lang="ru-RU" sz="2400" smtClean="0">
                <a:solidFill>
                  <a:srgbClr val="111111"/>
                </a:solidFill>
                <a:latin typeface="inherit"/>
              </a:rPr>
            </a:br>
            <a:endParaRPr lang="ru-RU" sz="2400" smtClean="0"/>
          </a:p>
        </p:txBody>
      </p:sp>
      <p:pic>
        <p:nvPicPr>
          <p:cNvPr id="22530" name="Picture 2" descr="https://sun9-20.userapi.com/Cu5gKLNJADGz1xIJaKEYPtne4oBxoPmFfp2egg/3hvCnRkZFg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42995" y="0"/>
            <a:ext cx="3631808" cy="67687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433637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Важным было и оружие, которое предоставляет богатырю не только  защиту, но и дает возможность активно нападать. Существуют несколько видов оружия.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41987" name="AutoShape 2" descr="https://kartinkinaden.ru/uploads/posts/2021-04/1618027588_7-p-russkii-voin-fentez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88" name="AutoShape 4" descr="https://kartinkinaden.ru/uploads/posts/2021-04/1618027588_7-p-russkii-voin-fentezi-7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89" name="AutoShape 6" descr="https://kartinkinaden.ru/uploads/posts/2021-04/1618027588_7-p-russkii-voin-fentezi-7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90" name="AutoShape 8" descr="https://kartinkinaden.ru/uploads/posts/2021-04/1618027588_7-p-russkii-voin-fentezi-7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91" name="AutoShape 10" descr="https://kartinkinaden.ru/uploads/posts/2021-04/1618027588_7-p-russkii-voin-fentezi-7.jp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92" name="AutoShape 12" descr="https://kartinkinaden.ru/uploads/posts/2021-04/1618027588_7-p-russkii-voin-fentezi-7.jpg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38" name="Picture 14" descr="https://www.xn--80ahciglbiklic9aa.xn--p1ai/d/bogatyri_zemli_russko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2775" y="1988840"/>
            <a:ext cx="7829661" cy="41044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9399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Булава</a:t>
            </a:r>
            <a:r>
              <a:rPr lang="ru-RU" sz="20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выглядит как деревянная дубина, от конца которой отходит цепочка, а на цепочке находится металлический шар с шипами. для боя с близкого расстояния служила </a:t>
            </a:r>
            <a:r>
              <a:rPr lang="ru-RU" sz="2000" b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палица</a:t>
            </a:r>
            <a:r>
              <a:rPr lang="ru-RU" sz="20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 Это, изготовленная из дерева, большая дубина, конец которой оборачивался пластиной из метала, для усиления эффекта туда добавлялись шипы или гвозди</a:t>
            </a:r>
            <a:r>
              <a:rPr lang="ru-RU" sz="2400" smtClean="0">
                <a:solidFill>
                  <a:srgbClr val="111111"/>
                </a:solidFill>
                <a:latin typeface="Helvetica Neue"/>
              </a:rPr>
              <a:t>.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tmbabur.ru/wp-content/uploads/%D0%9D%D0%B0%D1%81%D1%82%D0%BE%D0%BB%D1%8C%D0%BD%D1%8B%D0%B5-%D1%81%D1%83%D0%B2%D0%B5%D0%BD%D0%B8%D1%80%D1%8B/sn_104_1_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1926728"/>
            <a:ext cx="4475386" cy="257249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  <p:pic>
        <p:nvPicPr>
          <p:cNvPr id="2052" name="Picture 4" descr="https://fb.ru/media/i/7/9/6/1/7/6/i/7961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1249" y="2920322"/>
            <a:ext cx="4210405" cy="31578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  <p:pic>
        <p:nvPicPr>
          <p:cNvPr id="6" name="Рисунок 5" descr="Какие доспехи носили русские богатыри и чем были вооружены на самом деле"/>
          <p:cNvPicPr/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21394" y="4499224"/>
            <a:ext cx="2536733" cy="21234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https://catherineasquithgallery.com/uploads/posts/2021-02/1612571496_37-p-fon-zelenaya-trava-goluboe-nebo-multyashni-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w7.pngwing.com/pngs/686/917/png-transparent-ilya-muromets-dobrynya-nikitich-russian-fairy-tale-bogatyr-hero-horse-mammal-fictional-characte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6388" y="1844675"/>
            <a:ext cx="3757612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23012"/>
          </a:xfrm>
        </p:spPr>
        <p:txBody>
          <a:bodyPr/>
          <a:lstStyle/>
          <a:p>
            <a:pPr algn="l" eaLnBrk="1" hangingPunct="1"/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Сильные и могучие</a:t>
            </a:r>
            <a:b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Богатыри на славной Руси!</a:t>
            </a:r>
            <a:b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скакать врагам по нашей Земле!</a:t>
            </a:r>
            <a:b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топтать их коням</a:t>
            </a:r>
            <a:b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Землю русскую!</a:t>
            </a:r>
            <a:b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затмить им</a:t>
            </a:r>
            <a:b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Солнце наше красное!</a:t>
            </a:r>
            <a:b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Век стоит Русь – не шатается!</a:t>
            </a:r>
            <a:b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века простоит</a:t>
            </a:r>
            <a:b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шелохнется!</a:t>
            </a:r>
            <a:b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Копье</a:t>
            </a:r>
            <a:r>
              <a:rPr lang="ru-RU" sz="24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делалось из дерева с железным, острозаточенным наконечником. 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679192"/>
            <a:ext cx="4784765" cy="4837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4036" name="Picture 2" descr="https://media.istockphoto.com/vectors/weapon-spear-vector-id180392068?k=6&amp;m=180392068&amp;s=612x612&amp;w=0&amp;h=gBFUR1EDYW4e9NsOvoQaQmQtLVEVR8eOd8xvAD42u04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060575"/>
            <a:ext cx="352425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Меч</a:t>
            </a:r>
            <a:r>
              <a:rPr lang="ru-RU" sz="24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являлся  главным оружием богатыря. Это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колющее и рубящее оружие в виде острого прямого клинка с рукояткой.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AutoShape 2" descr="https://cdn1.ozone.ru/multimedia/10168104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60" name="AutoShape 4" descr="https://cdn1.ozone.ru/multimedia/101681043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5061" name="Picture 6" descr="https://knigamir.com/upload/iblock/a17/a17a268b35c7514fe985ad1a03f5de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2636838"/>
            <a:ext cx="3795713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0" descr="https://99px.ru/sstorage/53/2016/12/tmb_186653_33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8925" y="2492375"/>
            <a:ext cx="482600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Самое известное оружие  это конечно </a:t>
            </a:r>
            <a:r>
              <a:rPr lang="ru-RU" sz="2000" b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лук</a:t>
            </a:r>
            <a:r>
              <a:rPr lang="ru-RU" sz="20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стрелы</a:t>
            </a:r>
            <a:r>
              <a:rPr lang="ru-RU" sz="20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 Лук изготавливали из рогов животных или дерева. Чаще всего для этого использовалась береза. Стрелы были деревянные, с наконечниками из металла. Хранили их в кожаном колчане, который вешался за спину. 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5122" name="Picture 2" descr="http://img.artlebedev.ru/everything/illustrations/i/7d246d6858ef718a52b9d31639497e7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5076056" y="1724465"/>
            <a:ext cx="3676694" cy="46568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  <p:pic>
        <p:nvPicPr>
          <p:cNvPr id="46084" name="Picture 4" descr="https://img-fotki.yandex.ru/get/199051/165929484.590/0_1bd447_181a81af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284538"/>
            <a:ext cx="44958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3783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про богатыря</a:t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Славна богатырями земля русская.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Не родом богатырь славен, а подвигом.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Богатырь умирает, а слава воюет.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Богатырская рука однажды бьет.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Богатыря узнаешь на поле брани.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Богатырь умрет, имя его останется.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В пути нужны отважные, на поле брани — богатыри.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Лишь проливши пот, можно стать человеком, лишь натягивая тетиву, можно стать богатырем.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146" name="Picture 2" descr="https://cubiq.ru/wp-content/uploads/2019/11/prevyu-5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23728" y="3793414"/>
            <a:ext cx="5327302" cy="29966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Доблестными и смелыми были русские богатыри.</a:t>
            </a:r>
            <a:b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«Защита Родины – есть защита своего достоинства» (Н.Рерих)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75792" y="1791424"/>
            <a:ext cx="7758881" cy="506051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s://demiart.ru/forum/uploads/post-27417-1173553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908050"/>
            <a:ext cx="8229600" cy="22336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23850" y="333375"/>
            <a:ext cx="8496300" cy="3382963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>
                <a:solidFill>
                  <a:srgbClr val="090703"/>
                </a:solidFill>
                <a:latin typeface="Times New Roman" pitchFamily="18" charset="0"/>
                <a:cs typeface="Times New Roman" pitchFamily="18" charset="0"/>
              </a:rPr>
              <a:t>Давным–давно, на месте городов и деревень, где мы сейчас живём, были непроходимые леса, полные зверей и птиц. Многие территории занимали топкие болота. Издавна на этой земле жили славяне. Их соседи - хазары и монголо-татары - часто нападали на славян, опустошали земли, разоряли дома, уводили в плен людей. Жить в таких условиях могли только очень сильные, выносливые и храбрые люди.  Кто же защищал нашу Родину от врагов?</a:t>
            </a:r>
          </a:p>
          <a:p>
            <a:pPr>
              <a:defRPr/>
            </a:pPr>
            <a:endParaRPr lang="ru-RU">
              <a:solidFill>
                <a:srgbClr val="090703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zastavki-gas-kvas-com-imni-p-zastavki-bogatiri-zemli-russkoi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1913"/>
            <a:ext cx="70104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ttps://catherineasquithgallery.com/uploads/posts/2021-02/1612760520_97-p-fon-goluboi-myatnii-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290051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403225"/>
            <a:ext cx="7773988" cy="72231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такие богатыри?</a:t>
            </a:r>
            <a:endParaRPr lang="ru-RU" sz="280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0825" y="1052513"/>
            <a:ext cx="4897438" cy="45862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Богатыри</a:t>
            </a:r>
            <a:r>
              <a:rPr lang="ru-RU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smtClean="0">
                <a:solidFill>
                  <a:srgbClr val="090703"/>
                </a:solidFill>
                <a:latin typeface="Times New Roman" pitchFamily="18" charset="0"/>
                <a:cs typeface="Times New Roman" pitchFamily="18" charset="0"/>
              </a:rPr>
              <a:t>- это люди безмерной силы, стойкости и отваги, совершающие воинские подвиги. Богатыри охраняли нашу Родину от врагов: стояли на заставе (границе), мимо них ни зверь незамеченным не проскользнёт, ни птица не пролетит, а тем более враг не пройдёт. </a:t>
            </a:r>
            <a:br>
              <a:rPr lang="ru-RU" sz="2600" smtClean="0">
                <a:solidFill>
                  <a:srgbClr val="09070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smtClean="0">
              <a:solidFill>
                <a:srgbClr val="090703"/>
              </a:solidFill>
            </a:endParaRPr>
          </a:p>
        </p:txBody>
      </p:sp>
      <p:pic>
        <p:nvPicPr>
          <p:cNvPr id="4" name="Picture 2" descr="https://i.pinimg.com/originals/67/a4/46/67a44601034e80575d3717a7deb628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35729" y="2168262"/>
            <a:ext cx="4815349" cy="46805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zastavki-gas-kvas-com-isew-p-zastavki-bogatiri-zemli-russkoi-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0225"/>
          </a:xfrm>
        </p:spPr>
        <p:txBody>
          <a:bodyPr/>
          <a:lstStyle/>
          <a:p>
            <a:pPr eaLnBrk="1" hangingPunct="1"/>
            <a:endParaRPr lang="ru-RU" sz="3200" b="1" smtClean="0">
              <a:solidFill>
                <a:srgbClr val="090703"/>
              </a:solidFill>
              <a:latin typeface="Mongolian Baiti" pitchFamily="66" charset="0"/>
            </a:endParaRPr>
          </a:p>
        </p:txBody>
      </p:sp>
      <p:sp>
        <p:nvSpPr>
          <p:cNvPr id="2150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4679950" cy="5327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smtClean="0">
              <a:solidFill>
                <a:srgbClr val="0907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7" descr="RiZSIBROIz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8502650" cy="63357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DP4HvwELb8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33375"/>
            <a:ext cx="70580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965</Words>
  <Application>Microsoft Office PowerPoint</Application>
  <PresentationFormat>Экран (4:3)</PresentationFormat>
  <Paragraphs>37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Times New Roman</vt:lpstr>
      <vt:lpstr>Georgia</vt:lpstr>
      <vt:lpstr>Mongolian Baiti</vt:lpstr>
      <vt:lpstr>inherit</vt:lpstr>
      <vt:lpstr>Helvetica Neue</vt:lpstr>
      <vt:lpstr>Оформление по умолчанию</vt:lpstr>
      <vt:lpstr>  Для детей старшего дошкольного возраста Подготовила Малахова С.В.  Русские богатыри   </vt:lpstr>
      <vt:lpstr>Слайд 2</vt:lpstr>
      <vt:lpstr>Сильные и могучие Богатыри на славной Руси! Не скакать врагам по нашей Земле! Не топтать их коням Землю русскую! Не затмить им Солнце наше красное! Век стоит Русь – не шатается! И века простоит Не шелохнется! </vt:lpstr>
      <vt:lpstr>Слайд 4</vt:lpstr>
      <vt:lpstr>Слайд 5</vt:lpstr>
      <vt:lpstr>Кто такие богатыри?</vt:lpstr>
      <vt:lpstr>Слайд 7</vt:lpstr>
      <vt:lpstr>Слайд 8</vt:lpstr>
      <vt:lpstr>Слайд 9</vt:lpstr>
      <vt:lpstr>Добрыня Никитич</vt:lpstr>
      <vt:lpstr>Слайд 11</vt:lpstr>
      <vt:lpstr>Вольга Всеславович  Вольга Всеславьевич – русский богатырь, основными чертами его были: хитрость, способность к оборотничеству, умение понимать язык птиц и животных. Учился он  у семи мудрецов всем наукам-премудростям. Научился оборачиваться серым волком, да ясным соколом, да рыбой-щучиной.  </vt:lpstr>
      <vt:lpstr>Микула Селянинович Былинный богатырь Микула Селянинович был простым пахарем. Он был наделен огромной силой, которая присуща русским богатырям, защитникам, но сила эта у него была направлена на обработку родной земли-матушки, пашни. Он не сражается на поле брани в воинских доспехах, не побеждает злых змеев-драконов, налетающих на Русскую землю. Микула Селянинович пашет своей кленовой сохой землю на невзрачной соловой кобыле.</vt:lpstr>
      <vt:lpstr>     Михайло Казаринов. Герой былины приезжает в Киев из Галича, помолиться святым чудотворцам киевским, поклониться князю Владимиру и поступить к нему на службу. Владимир, ласково приняв его, даёт первое поручение: ехать к синему морю, настрелять гусей и лебедей. Настреляв много птиц, Михайло едет назад и видит на дубу чудного ворона: «ноги, нос — что огонь горят». Герой хочет застрелить ворона, но тот человечьим голосом велит ему идти на гору, где татары захватили в плен девушку. Михайло убивает татар, а в пленнице узнаёт свою сестру.        </vt:lpstr>
      <vt:lpstr>Никита Кожемяка По былинным сказаниям он не был прославлен, как великий воин. Но народ отмечал его силу, доброту, великодушие и ум. В былинном сказании он победил Змея Горыныча. Этот Змей, не удовлетворившись разграблением русской земли, украл княжескую дочь. Узнав у Змея, что он боится только одного богатыря Никиту Кожемяку, она смогла сообщить об этом царю, своему отцу. В результате длительных уговоров, только после просьбы детей, Никита согласился убить Горыныча.</vt:lpstr>
      <vt:lpstr>Степан Гилев</vt:lpstr>
      <vt:lpstr>  Дунай Иванович Один из популярнейших богатырских образов в русских былинах. Дунай Иванович — персонаж трагический. Согласно легенде, во время свадьбы Дунай и Настасья Королевична, которая тоже была богатыркой, начинают хвастать, Дунай — храбростью, а Настасья — меткостью. Они устраивают поединок, и Настасья трижды простреливает серебряное кольцо, лежащее на голове у Дуная. Не в силах признать превосходство жены, Дунай приказывает ей повторить опасное испытание в обратном варианте: кольцо теперь на голове у Настасьи, а стреляет Дунай. Стрела Дуная попадает в Настасью. Она умирает, а Дунай бросается на свою саблю и умирает рядом с женой.   </vt:lpstr>
      <vt:lpstr>Слайд 18</vt:lpstr>
      <vt:lpstr>   Славянские поляницы  История полна примеров, когда женщины брали в руки оружие и совершали подвиги. На Руси такие девы-воительницы назывались поляницами. В былинах поляницы по своей удали и умению владеть оружием мало в чем уступают богатырям-мужчинам. А порой и превосходят их.   </vt:lpstr>
      <vt:lpstr>Настасья Микулишна  Дочь богатыря-пахаря Микулы Селяниновича. Настасья была настолько сильна и могуча, что без труда одолела в единоборстве Добрыню Никитича. Доблестный Добрыня решил «поединоборствовать» в чистом поле с поляницей на свой лад. Он подъехал к ней сзади и ударил ее два раза что есть мочи палицей по голове. Но Микулишна и не взглянула на наглеца и даже не почувствовала удара.  Ударил Добрыня Настасью еще сильнее. Оглянулась на него богатырша и говорит: «Я-то думала, комарики покусывают. Ан то русские богатыри пощелкивают»</vt:lpstr>
      <vt:lpstr>Поляница Савишна  Женой Ильи Муромца была поляница Савишна. Она, переодевшись в богатырское платье мужа, спасает Киев от Тугарина Змея. </vt:lpstr>
      <vt:lpstr>Поляница Алёнушка  Женой Алёши Поповича в былинах становится Елена (Петровна), она же Еленушка, Алёна, Алёнушка. </vt:lpstr>
      <vt:lpstr>Какие доспехи носили русские богатыри и чем были вооружены? </vt:lpstr>
      <vt:lpstr>Богатырю, помимо простой одежды, необходима защитная одежда, которая убережет тело от ранений на поле боя. </vt:lpstr>
      <vt:lpstr>Шлем  Шлем изготавливали из металлических пластин, он имел конусообразную форму. Благодаря такой форме, голова была максимально защищена от ударов меча, он просто с нее соскальзывал. Внутри шлем обивался кожей, что смягчало удар. </vt:lpstr>
      <vt:lpstr> Кольчуга   Весила кольчуга около 10 килограмм и состояла из плотно прилегающих друг к другу металлических колец. Изготовление кольчуги — очень сложный, тонкий и долгий процесс. Так же использовались кожаные рубахи, на которые нашивались пластины из металла, называлась такая защита «куяк». </vt:lpstr>
      <vt:lpstr>Щит Щиты изготавливались из дерева и были очень легкими. С таким щитом можно было легко двигаться в процессе битвы, но это снижало степень защиты, так как дерево далеко не самый прочный материал.  </vt:lpstr>
      <vt:lpstr>Важным было и оружие, которое предоставляет богатырю не только  защиту, но и дает возможность активно нападать. Существуют несколько видов оружия. </vt:lpstr>
      <vt:lpstr>Булава выглядит как деревянная дубина, от конца которой отходит цепочка, а на цепочке находится металлический шар с шипами. для боя с близкого расстояния служила палица. Это, изготовленная из дерева, большая дубина, конец которой оборачивался пластиной из метала, для усиления эффекта туда добавлялись шипы или гвозди. </vt:lpstr>
      <vt:lpstr>Копье делалось из дерева с железным, острозаточенным наконечником.  </vt:lpstr>
      <vt:lpstr>Меч являлся  главным оружием богатыря. Это колющее и рубящее оружие в виде острого прямого клинка с рукояткой. </vt:lpstr>
      <vt:lpstr>Самое известное оружие  это конечно лук и стрелы. Лук изготавливали из рогов животных или дерева. Чаще всего для этого использовалась береза. Стрелы были деревянные, с наконечниками из металла. Хранили их в кожаном колчане, который вешался за спину.  </vt:lpstr>
      <vt:lpstr>Пословицы и поговорки про богатыря Славна богатырями земля русская.  Не родом богатырь славен, а подвигом. Богатырь умирает, а слава воюет.  Богатырская рука однажды бьет.  Богатыря узнаешь на поле брани.  Богатырь умрет, имя его останется.  В пути нужны отважные, на поле брани — богатыри. Лишь проливши пот, можно стать человеком, лишь натягивая тетиву, можно стать богатырем. </vt:lpstr>
      <vt:lpstr>Доблестными и смелыми были русские богатыри. «Защита Родины – есть защита своего достоинства» (Н.Рерих)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№18»   Богатыри земли русской</dc:title>
  <dc:creator>вова1</dc:creator>
  <cp:lastModifiedBy>Наташа</cp:lastModifiedBy>
  <cp:revision>32</cp:revision>
  <dcterms:created xsi:type="dcterms:W3CDTF">2021-06-22T13:01:54Z</dcterms:created>
  <dcterms:modified xsi:type="dcterms:W3CDTF">2025-01-15T12:09:22Z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1998527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