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300" r:id="rId2"/>
    <p:sldId id="301" r:id="rId3"/>
    <p:sldId id="305" r:id="rId4"/>
    <p:sldId id="308" r:id="rId5"/>
    <p:sldId id="302" r:id="rId6"/>
    <p:sldId id="303" r:id="rId7"/>
    <p:sldId id="314" r:id="rId8"/>
    <p:sldId id="311" r:id="rId9"/>
    <p:sldId id="313" r:id="rId10"/>
    <p:sldId id="312" r:id="rId11"/>
    <p:sldId id="310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838" autoAdjust="0"/>
    <p:restoredTop sz="94660"/>
  </p:normalViewPr>
  <p:slideViewPr>
    <p:cSldViewPr>
      <p:cViewPr varScale="1">
        <p:scale>
          <a:sx n="85" d="100"/>
          <a:sy n="85" d="100"/>
        </p:scale>
        <p:origin x="1500" y="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48ED478-0447-4446-A320-3FABC7B2726E}" type="datetimeFigureOut">
              <a:rPr lang="ru-RU" smtClean="0"/>
              <a:pPr/>
              <a:t>19.02.2023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E2A1653-2EBA-4A16-9E00-8B8D14AA37C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763361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EF9267-716F-49B7-B5D2-47DE2263E35A}" type="datetimeFigureOut">
              <a:rPr lang="ru-RU" smtClean="0"/>
              <a:pPr/>
              <a:t>19.02.2023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C7A586-5987-4A74-8D2F-0D2F80E7D9E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EF9267-716F-49B7-B5D2-47DE2263E35A}" type="datetimeFigureOut">
              <a:rPr lang="ru-RU" smtClean="0"/>
              <a:pPr/>
              <a:t>19.02.2023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C7A586-5987-4A74-8D2F-0D2F80E7D9E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EF9267-716F-49B7-B5D2-47DE2263E35A}" type="datetimeFigureOut">
              <a:rPr lang="ru-RU" smtClean="0"/>
              <a:pPr/>
              <a:t>19.02.2023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C7A586-5987-4A74-8D2F-0D2F80E7D9E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EF9267-716F-49B7-B5D2-47DE2263E35A}" type="datetimeFigureOut">
              <a:rPr lang="ru-RU" smtClean="0"/>
              <a:pPr/>
              <a:t>19.02.2023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C7A586-5987-4A74-8D2F-0D2F80E7D9E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EF9267-716F-49B7-B5D2-47DE2263E35A}" type="datetimeFigureOut">
              <a:rPr lang="ru-RU" smtClean="0"/>
              <a:pPr/>
              <a:t>19.02.2023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C7A586-5987-4A74-8D2F-0D2F80E7D9E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EF9267-716F-49B7-B5D2-47DE2263E35A}" type="datetimeFigureOut">
              <a:rPr lang="ru-RU" smtClean="0"/>
              <a:pPr/>
              <a:t>19.02.2023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C7A586-5987-4A74-8D2F-0D2F80E7D9E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EF9267-716F-49B7-B5D2-47DE2263E35A}" type="datetimeFigureOut">
              <a:rPr lang="ru-RU" smtClean="0"/>
              <a:pPr/>
              <a:t>19.02.2023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C7A586-5987-4A74-8D2F-0D2F80E7D9E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EF9267-716F-49B7-B5D2-47DE2263E35A}" type="datetimeFigureOut">
              <a:rPr lang="ru-RU" smtClean="0"/>
              <a:pPr/>
              <a:t>19.02.2023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C7A586-5987-4A74-8D2F-0D2F80E7D9E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EF9267-716F-49B7-B5D2-47DE2263E35A}" type="datetimeFigureOut">
              <a:rPr lang="ru-RU" smtClean="0"/>
              <a:pPr/>
              <a:t>19.02.2023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C7A586-5987-4A74-8D2F-0D2F80E7D9E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EF9267-716F-49B7-B5D2-47DE2263E35A}" type="datetimeFigureOut">
              <a:rPr lang="ru-RU" smtClean="0"/>
              <a:pPr/>
              <a:t>19.02.2023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C7A586-5987-4A74-8D2F-0D2F80E7D9E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EF9267-716F-49B7-B5D2-47DE2263E35A}" type="datetimeFigureOut">
              <a:rPr lang="ru-RU" smtClean="0"/>
              <a:pPr/>
              <a:t>19.02.2023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C7A586-5987-4A74-8D2F-0D2F80E7D9E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51000">
              <a:srgbClr val="CCCCFF"/>
            </a:gs>
            <a:gs pos="17999">
              <a:srgbClr val="99CCFF"/>
            </a:gs>
            <a:gs pos="36000">
              <a:srgbClr val="9966FF"/>
            </a:gs>
            <a:gs pos="61000">
              <a:srgbClr val="CC99FF"/>
            </a:gs>
            <a:gs pos="82001">
              <a:srgbClr val="99CCFF"/>
            </a:gs>
            <a:gs pos="100000">
              <a:srgbClr val="CCCCFF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EF9267-716F-49B7-B5D2-47DE2263E35A}" type="datetimeFigureOut">
              <a:rPr lang="ru-RU" smtClean="0"/>
              <a:pPr/>
              <a:t>19.02.2023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C7A586-5987-4A74-8D2F-0D2F80E7D9E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3" Type="http://schemas.openxmlformats.org/officeDocument/2006/relationships/image" Target="../media/image9.png"/><Relationship Id="rId7" Type="http://schemas.openxmlformats.org/officeDocument/2006/relationships/image" Target="../media/image10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.jpeg"/><Relationship Id="rId5" Type="http://schemas.openxmlformats.org/officeDocument/2006/relationships/image" Target="../media/image3.jpeg"/><Relationship Id="rId10" Type="http://schemas.openxmlformats.org/officeDocument/2006/relationships/image" Target="../media/image14.png"/><Relationship Id="rId4" Type="http://schemas.openxmlformats.org/officeDocument/2006/relationships/image" Target="../media/image4.jpeg"/><Relationship Id="rId9" Type="http://schemas.openxmlformats.org/officeDocument/2006/relationships/image" Target="../media/image5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eg"/><Relationship Id="rId3" Type="http://schemas.openxmlformats.org/officeDocument/2006/relationships/image" Target="../media/image9.png"/><Relationship Id="rId7" Type="http://schemas.openxmlformats.org/officeDocument/2006/relationships/image" Target="../media/image10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.jpeg"/><Relationship Id="rId5" Type="http://schemas.openxmlformats.org/officeDocument/2006/relationships/image" Target="../media/image3.jpeg"/><Relationship Id="rId10" Type="http://schemas.openxmlformats.org/officeDocument/2006/relationships/image" Target="../media/image12.png"/><Relationship Id="rId4" Type="http://schemas.openxmlformats.org/officeDocument/2006/relationships/image" Target="../media/image4.jpeg"/><Relationship Id="rId9" Type="http://schemas.openxmlformats.org/officeDocument/2006/relationships/image" Target="../media/image11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4.jpeg"/><Relationship Id="rId7" Type="http://schemas.openxmlformats.org/officeDocument/2006/relationships/image" Target="../media/image11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5" Type="http://schemas.openxmlformats.org/officeDocument/2006/relationships/image" Target="../media/image1.jpeg"/><Relationship Id="rId10" Type="http://schemas.openxmlformats.org/officeDocument/2006/relationships/image" Target="../media/image9.png"/><Relationship Id="rId4" Type="http://schemas.openxmlformats.org/officeDocument/2006/relationships/image" Target="../media/image3.jpeg"/><Relationship Id="rId9" Type="http://schemas.openxmlformats.org/officeDocument/2006/relationships/image" Target="../media/image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кругленный прямоугольник 2"/>
          <p:cNvSpPr/>
          <p:nvPr/>
        </p:nvSpPr>
        <p:spPr>
          <a:xfrm>
            <a:off x="428596" y="0"/>
            <a:ext cx="8286808" cy="685800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" name="Рисунок 1" descr="http://damax-toy.ru/products_pictures/kukla-inna-29-so-zvukovym-ustroistvom-43-sm-(rossiya)-28257-B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09675" y="66675"/>
            <a:ext cx="6724650" cy="6724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214282" y="500042"/>
            <a:ext cx="8643998" cy="6143668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Рисунок 3" descr="http://www.permmebel.com/userfiles/Image/good/photo_798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00892" y="3857628"/>
            <a:ext cx="1785950" cy="1857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http://img-fotki.yandex.ru/get/6520/66124276.cd/0_84716_57b9799e_XL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71934" y="1142984"/>
            <a:ext cx="2500330" cy="10715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Meblik Саванна 90 (Меблик) за 41890 руб.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8596" y="857232"/>
            <a:ext cx="2500330" cy="2143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http://harvestmoon.co.uk/images/valbonne/valb-ratt-bed-600.jpg"/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57158" y="3643314"/>
            <a:ext cx="2643206" cy="15001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 descr="http://damax-toy.ru/products_pictures/kukla-inna-29-so-zvukovym-ustroistvom-43-sm-(rossiya)-28257-B.jpg"/>
          <p:cNvPicPr/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428992" y="2643182"/>
            <a:ext cx="3643338" cy="38623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http://img-fotki.yandex.ru/get/6419/66124276.ce/0_8472a_ce3dd877_XL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500298" y="2571744"/>
            <a:ext cx="1571636" cy="11430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 descr="http://detckaja-mebel.ru/_ph/1/602539363.jpg"/>
          <p:cNvPicPr/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6572264" y="1000108"/>
            <a:ext cx="2071702" cy="2857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http://ikea-market.com.ua/uploads/product/big/stol-detskii-svetlo-zelenyi-mammut-1.jpg"/>
          <p:cNvPicPr/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1428728" y="4572008"/>
            <a:ext cx="2714644" cy="1857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Овал 11"/>
          <p:cNvSpPr/>
          <p:nvPr/>
        </p:nvSpPr>
        <p:spPr>
          <a:xfrm>
            <a:off x="1428728" y="5715016"/>
            <a:ext cx="2214578" cy="914400"/>
          </a:xfrm>
          <a:prstGeom prst="ellipse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1" name="Рисунок 10" descr="С ДОБРЫМ УТРОМ Записи в рубрике С ДОБРЫМ УТРОМ Дневник lipa_fv : LiveInternet - Российский Сервис Онлайн-Дневников"/>
          <p:cNvPicPr/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2214546" y="5214949"/>
            <a:ext cx="1154112" cy="16430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8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Пока!</a:t>
            </a:r>
          </a:p>
        </p:txBody>
      </p:sp>
      <p:pic>
        <p:nvPicPr>
          <p:cNvPr id="3" name="Рисунок 2" descr="С ДОБРЫМ УТРОМ Записи в рубрике С ДОБРЫМ УТРОМ Дневник lipa_fv : LiveInternet - Российский Сервис Онлайн-Дневников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00430" y="3000372"/>
            <a:ext cx="2428892" cy="3214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357158" y="642894"/>
            <a:ext cx="8429684" cy="6215106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54" name="Picture 6" descr="Аппликация &quot;Какие бывают грузовые автомобили&quot; (старшая гр.) Занятия с детьми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728" y="2571750"/>
            <a:ext cx="5715000" cy="4286250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4214810" y="3714752"/>
            <a:ext cx="197227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/>
              <a:t>мебель</a:t>
            </a: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214282" y="500042"/>
            <a:ext cx="8501122" cy="571504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" name="Рисунок 2" descr="http://damax-toy.ru/products_pictures/kukla-inna-29-so-zvukovym-ustroistvom-43-sm-(rossiya)-28257-B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1928802"/>
            <a:ext cx="3643338" cy="38623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 descr="http://harvestmoon.co.uk/images/valbonne/valb-ratt-bed-600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071934" y="1214422"/>
            <a:ext cx="4286260" cy="3314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214282" y="500042"/>
            <a:ext cx="8501122" cy="571504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" name="Рисунок 2" descr="http://damax-toy.ru/products_pictures/kukla-inna-29-so-zvukovym-ustroistvom-43-sm-(rossiya)-28257-B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1928802"/>
            <a:ext cx="3643338" cy="38623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 descr="Meblik Саванна 90 (Меблик) за 41890 руб.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29058" y="857232"/>
            <a:ext cx="4433897" cy="42195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кругленный прямоугольник 2"/>
          <p:cNvSpPr/>
          <p:nvPr/>
        </p:nvSpPr>
        <p:spPr>
          <a:xfrm>
            <a:off x="214282" y="500042"/>
            <a:ext cx="8501122" cy="571504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Рисунок 3" descr="http://damax-toy.ru/products_pictures/kukla-inna-29-so-zvukovym-ustroistvom-43-sm-(rossiya)-28257-B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1928802"/>
            <a:ext cx="3643338" cy="38623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Рисунок 1" descr="http://ikea-market.com.ua/uploads/product/big/stol-detskii-svetlo-zelenyi-mammut-1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071934" y="785794"/>
            <a:ext cx="4000528" cy="3714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214282" y="500042"/>
            <a:ext cx="8501122" cy="571504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" name="Рисунок 2" descr="http://damax-toy.ru/products_pictures/kukla-inna-29-so-zvukovym-ustroistvom-43-sm-(rossiya)-28257-B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1928802"/>
            <a:ext cx="3643338" cy="38623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 descr="http://www.permmebel.com/userfiles/Image/good/photo_798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14876" y="857232"/>
            <a:ext cx="3676650" cy="3676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кругленный прямоугольник 2"/>
          <p:cNvSpPr/>
          <p:nvPr/>
        </p:nvSpPr>
        <p:spPr>
          <a:xfrm>
            <a:off x="1571604" y="642918"/>
            <a:ext cx="5929354" cy="571504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" name="Рисунок 1" descr="С ДОБРЫМ УТРОМ Записи в рубрике С ДОБРЫМ УТРОМ Дневник lipa_fv : LiveInternet - Российский Сервис Онлайн-Дневников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28992" y="1714488"/>
            <a:ext cx="3286148" cy="4071966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214282" y="428604"/>
            <a:ext cx="8643998" cy="6143668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Рисунок 6" descr="http://www.permmebel.com/userfiles/Image/good/photo_798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00892" y="3929066"/>
            <a:ext cx="1785950" cy="1857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http://img-fotki.yandex.ru/get/6520/66124276.cd/0_84716_57b9799e_XL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71934" y="1142984"/>
            <a:ext cx="2500330" cy="10715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Meblik Саванна 90 (Меблик) за 41890 руб.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8596" y="857232"/>
            <a:ext cx="2500330" cy="2143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Рисунок 10" descr="http://harvestmoon.co.uk/images/valbonne/valb-ratt-bed-600.jpg"/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00034" y="3214686"/>
            <a:ext cx="2643206" cy="15001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Рисунок 11" descr="http://damax-toy.ru/products_pictures/kukla-inna-29-so-zvukovym-ustroistvom-43-sm-(rossiya)-28257-B.jpg"/>
          <p:cNvPicPr/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428992" y="2643182"/>
            <a:ext cx="3643338" cy="38623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 descr="http://img-fotki.yandex.ru/get/6419/66124276.ce/0_8472a_ce3dd877_XL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500298" y="2357430"/>
            <a:ext cx="1571636" cy="11430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Рисунок 12" descr="http://ikea-market.com.ua/uploads/product/big/stol-detskii-svetlo-zelenyi-mammut-1.jpg"/>
          <p:cNvPicPr/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1500166" y="4429132"/>
            <a:ext cx="2000264" cy="178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 descr="http://detckaja-mebel.ru/_ph/1/602539363.jpg"/>
          <p:cNvPicPr/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6572264" y="1000108"/>
            <a:ext cx="2071702" cy="2857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Рисунок 13" descr="С ДОБРЫМ УТРОМ Записи в рубрике С ДОБРЫМ УТРОМ Дневник lipa_fv : LiveInternet - Российский Сервис Онлайн-Дневников"/>
          <p:cNvPicPr/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7358082" y="4000504"/>
            <a:ext cx="1000132" cy="12144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142844" y="714332"/>
            <a:ext cx="8643998" cy="6143668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Рисунок 3" descr="http://www.permmebel.com/userfiles/Image/good/photo_798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00892" y="3929066"/>
            <a:ext cx="1785950" cy="1857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Meblik Саванна 90 (Меблик) за 41890 руб.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57224" y="928670"/>
            <a:ext cx="2500330" cy="2143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http://harvestmoon.co.uk/images/valbonne/valb-ratt-bed-600.jpg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0034" y="3214686"/>
            <a:ext cx="2643206" cy="15001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 descr="http://damax-toy.ru/products_pictures/kukla-inna-29-so-zvukovym-ustroistvom-43-sm-(rossiya)-28257-B.jpg"/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428992" y="2643182"/>
            <a:ext cx="3643338" cy="38623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http://img-fotki.yandex.ru/get/6419/66124276.ce/0_8472a_ce3dd877_XL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928926" y="2571744"/>
            <a:ext cx="1571636" cy="11430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 descr="http://detckaja-mebel.ru/_ph/1/602539363.jpg"/>
          <p:cNvPicPr/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357950" y="1071546"/>
            <a:ext cx="2071702" cy="2857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Рисунок 10" descr="С ДОБРЫМ УТРОМ Записи в рубрике С ДОБРЫМ УТРОМ Дневник lipa_fv : LiveInternet - Российский Сервис Онлайн-Дневников"/>
          <p:cNvPicPr/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357686" y="785794"/>
            <a:ext cx="714380" cy="11430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http://ikea-market.com.ua/uploads/product/big/stol-detskii-svetlo-zelenyi-mammut-1.jpg"/>
          <p:cNvPicPr/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1500166" y="4429132"/>
            <a:ext cx="2000264" cy="178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http://img-fotki.yandex.ru/get/6520/66124276.cd/0_84716_57b9799e_XL"/>
          <p:cNvPicPr/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3571868" y="1428736"/>
            <a:ext cx="2500330" cy="10715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1379</TotalTime>
  <Words>3</Words>
  <Application>Microsoft Office PowerPoint</Application>
  <PresentationFormat>Экран (4:3)</PresentationFormat>
  <Paragraphs>2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5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Пока!</vt:lpstr>
    </vt:vector>
  </TitlesOfParts>
  <Company>Home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Пользователь</cp:lastModifiedBy>
  <cp:revision>180</cp:revision>
  <dcterms:created xsi:type="dcterms:W3CDTF">2013-09-08T15:42:49Z</dcterms:created>
  <dcterms:modified xsi:type="dcterms:W3CDTF">2023-02-19T17:24:19Z</dcterms:modified>
</cp:coreProperties>
</file>