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25" autoAdjust="0"/>
  </p:normalViewPr>
  <p:slideViewPr>
    <p:cSldViewPr>
      <p:cViewPr varScale="1">
        <p:scale>
          <a:sx n="87" d="100"/>
          <a:sy n="87" d="100"/>
        </p:scale>
        <p:origin x="-802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07BE4-C52D-4FA5-8F4C-50DF8331D3FF}" type="datetimeFigureOut">
              <a:rPr lang="ru-RU"/>
              <a:pPr>
                <a:defRPr/>
              </a:pPr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B7544-2F5E-48D7-B573-0AA7F8BFF7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28CEB-98B1-4B73-A0F1-60D33EE77251}" type="datetimeFigureOut">
              <a:rPr lang="ru-RU"/>
              <a:pPr>
                <a:defRPr/>
              </a:pPr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4DA8D-6AB6-4668-8048-A4D5C450CE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64D11-980B-46A1-95DD-A296D0C2FA39}" type="datetimeFigureOut">
              <a:rPr lang="ru-RU"/>
              <a:pPr>
                <a:defRPr/>
              </a:pPr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6680E-A95C-42AE-86C9-0C759ED504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2586E5-D8B8-443F-A1CB-A6B106B9CA2C}" type="datetimeFigureOut">
              <a:rPr lang="ru-RU"/>
              <a:pPr>
                <a:defRPr/>
              </a:pPr>
              <a:t>27.01.2025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D9838-256E-44E2-9425-6AEF0422DF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1B46A-7BFE-4B7B-A358-8655C7252D4B}" type="datetimeFigureOut">
              <a:rPr lang="ru-RU"/>
              <a:pPr>
                <a:defRPr/>
              </a:pPr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0CAC2-EC26-44E3-8DA0-8407000995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7143A-1281-4779-B984-5022D758758C}" type="datetimeFigureOut">
              <a:rPr lang="ru-RU"/>
              <a:pPr>
                <a:defRPr/>
              </a:pPr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DF50B-1E98-4FA5-88E7-A093E8D2E8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2E477-AAC0-4520-AEC9-23E1B9F283F8}" type="datetimeFigureOut">
              <a:rPr lang="ru-RU"/>
              <a:pPr>
                <a:defRPr/>
              </a:pPr>
              <a:t>27.01.2025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E7F31-2A98-4F29-B315-5C31A83099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C201E-A102-486C-BF93-7060C7E43C12}" type="datetimeFigureOut">
              <a:rPr lang="ru-RU"/>
              <a:pPr>
                <a:defRPr/>
              </a:pPr>
              <a:t>27.01.2025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49DC2-4C19-4ECD-9070-73890E4899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6DA15-6E42-4855-8DD7-C8814EFE3F88}" type="datetimeFigureOut">
              <a:rPr lang="ru-RU"/>
              <a:pPr>
                <a:defRPr/>
              </a:pPr>
              <a:t>27.01.2025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B6388-07A5-4446-8E06-D2F013E0DC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EBF04-8768-49A6-9BFC-3DDB84994AD4}" type="datetimeFigureOut">
              <a:rPr lang="ru-RU"/>
              <a:pPr>
                <a:defRPr/>
              </a:pPr>
              <a:t>27.01.2025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228D8-DA9B-4D3E-B23C-CD40EAEF91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C54DD-12A5-4D6C-8951-4ACADD42B992}" type="datetimeFigureOut">
              <a:rPr lang="ru-RU"/>
              <a:pPr>
                <a:defRPr/>
              </a:pPr>
              <a:t>27.01.2025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98FEF-4E1F-4CDC-92FC-FE851A64DE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8F85C-6AFD-4F97-A23D-C85FAEB145D0}" type="datetimeFigureOut">
              <a:rPr lang="ru-RU"/>
              <a:pPr>
                <a:defRPr/>
              </a:pPr>
              <a:t>27.01.2025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8DE8B-9864-464A-83CB-41E9BC1D5C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A376C22-B5E7-4E86-AE44-8C184EF983BC}" type="datetimeFigureOut">
              <a:rPr lang="ru-RU"/>
              <a:pPr>
                <a:defRPr/>
              </a:pPr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FAE282-1E6A-4D9B-ABCD-2254021644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  <p:sldLayoutId id="2147483660" r:id="rId12"/>
  </p:sldLayoutIdLst>
  <p:transition spd="slow" advTm="600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3d58cbd3d7_fit-in~1280x800~filters_no_upscale()__f4485_a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9701" name="Rectangle 5"/>
          <p:cNvSpPr>
            <a:spLocks noGrp="1"/>
          </p:cNvSpPr>
          <p:nvPr>
            <p:ph type="title"/>
          </p:nvPr>
        </p:nvSpPr>
        <p:spPr>
          <a:xfrm>
            <a:off x="457200" y="115888"/>
            <a:ext cx="7931150" cy="73025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29702" name="Rectangle 6"/>
          <p:cNvSpPr>
            <a:spLocks noGrp="1"/>
          </p:cNvSpPr>
          <p:nvPr>
            <p:ph type="body" sz="half" idx="1"/>
          </p:nvPr>
        </p:nvSpPr>
        <p:spPr>
          <a:xfrm>
            <a:off x="107950" y="3141663"/>
            <a:ext cx="3959225" cy="3600450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latin typeface="Arial" charset="0"/>
              </a:rPr>
              <a:t>Для детей старшего дошкольного возраста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ru-RU" sz="2800" smtClean="0">
              <a:latin typeface="Arial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latin typeface="Arial" charset="0"/>
              </a:rPr>
              <a:t>Подготовила  Малахова С.В. МБДОУ №54 «Калина» г. Керчь</a:t>
            </a:r>
          </a:p>
        </p:txBody>
      </p:sp>
      <p:sp>
        <p:nvSpPr>
          <p:cNvPr id="29703" name="Rectangle 7"/>
          <p:cNvSpPr>
            <a:spLocks noGrp="1"/>
          </p:cNvSpPr>
          <p:nvPr>
            <p:ph sz="half" idx="2"/>
          </p:nvPr>
        </p:nvSpPr>
        <p:spPr>
          <a:xfrm>
            <a:off x="4787900" y="6858000"/>
            <a:ext cx="4038600" cy="100013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ru-RU" sz="2800" smtClean="0"/>
          </a:p>
        </p:txBody>
      </p:sp>
    </p:spTree>
  </p:cSld>
  <p:clrMapOvr>
    <a:masterClrMapping/>
  </p:clrMapOvr>
  <p:transition spd="slow" advTm="6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08aed7c906_fit-in~1280x800~filters_no_upscale()__f4551_f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0"/>
            <a:ext cx="5688013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 descr="50c4ec0564_fit-in~1280x800~filters_no_upscale()__f4550_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0"/>
            <a:ext cx="5472112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4" descr="81dc708987_fit-in~1280x800~filters_no_upscale()__f4549_4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0"/>
            <a:ext cx="5472112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5970c293f9_fit-in~1280x800~filters_no_upscale()__f4546_e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0"/>
            <a:ext cx="5616575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 descr="cda6b61497_fit-in~1280x800~filters_no_upscale()__f4547_5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0"/>
            <a:ext cx="532765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cfd29f32b2_fit-in~1280x800~filters_no_upscale()__f4548_a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0"/>
            <a:ext cx="5256212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1c0598a3bf_fit-in~1280x800~filters_no_upscale()__f4494_8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0"/>
            <a:ext cx="532923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 descr="41a493f23c_fit-in~1280x800~filters_no_upscale()__f4493_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0"/>
            <a:ext cx="546735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4" descr="514c88080a_fit-in~1280x800~filters_no_upscale()__f4492_9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0"/>
            <a:ext cx="532923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a385813439_fit-in~1280x800~filters_no_upscale()__f4495_2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0"/>
            <a:ext cx="5472112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1a3e11a5b8_fit-in~1280x800~filters_no_upscale()__f4488_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4" descr="520ab7f07a_fit-in~1280x800~filters_no_upscale()__f4491_c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0"/>
            <a:ext cx="5256212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7c9165149c_fit-in~1280x800~filters_no_upscale()__f4486_4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13a66addba_fit-in~1280x800~filters_no_upscale()__f4490_7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30a2bf3f3f_fit-in~1280x800~filters_no_upscale()__f4489_f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85ee5895c4_fit-in~1280x800~filters_no_upscale()__f4484_b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 descr="2584c3a34d_fit-in~1280x800~filters_no_upscale()__f4487_7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6a88d1c399_fit-in~1280x800~filters_no_upscale()__f4552_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0"/>
            <a:ext cx="575945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7be861d7e3_fit-in~1280x800~filters_no_upscale()__f4545_f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0"/>
            <a:ext cx="5688013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13</Words>
  <Application>Microsoft Office PowerPoint</Application>
  <PresentationFormat>Экран (4:3)</PresentationFormat>
  <Paragraphs>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Calibri</vt:lpstr>
      <vt:lpstr>Arial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Весна идет</dc:title>
  <cp:lastModifiedBy>Наташа</cp:lastModifiedBy>
  <cp:revision>49</cp:revision>
  <dcterms:modified xsi:type="dcterms:W3CDTF">2025-01-27T19:30:29Z</dcterms:modified>
</cp:coreProperties>
</file>