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87" d="100"/>
          <a:sy n="87" d="100"/>
        </p:scale>
        <p:origin x="-80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7BE4-C52D-4FA5-8F4C-50DF8331D3FF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7544-2F5E-48D7-B573-0AA7F8BFF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8CEB-98B1-4B73-A0F1-60D33EE77251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DA8D-6AB6-4668-8048-A4D5C450C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4D11-980B-46A1-95DD-A296D0C2FA39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680E-A95C-42AE-86C9-0C759ED50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586E5-D8B8-443F-A1CB-A6B106B9CA2C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9838-256E-44E2-9425-6AEF0422D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B46A-7BFE-4B7B-A358-8655C7252D4B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CAC2-EC26-44E3-8DA0-840700099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143A-1281-4779-B984-5022D758758C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F50B-1E98-4FA5-88E7-A093E8D2E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E477-AAC0-4520-AEC9-23E1B9F283F8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7F31-2A98-4F29-B315-5C31A8309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201E-A102-486C-BF93-7060C7E43C12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9DC2-4C19-4ECD-9070-73890E489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DA15-6E42-4855-8DD7-C8814EFE3F88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6388-07A5-4446-8E06-D2F013E0D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BF04-8768-49A6-9BFC-3DDB84994AD4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28D8-DA9B-4D3E-B23C-CD40EAEF9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54DD-12A5-4D6C-8951-4ACADD42B992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8FEF-4E1F-4CDC-92FC-FE851A64D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F85C-6AFD-4F97-A23D-C85FAEB145D0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DE8B-9864-464A-83CB-41E9BC1D5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76C22-B5E7-4E86-AE44-8C184EF983BC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FAE282-1E6A-4D9B-ABCD-225402164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 spd="slow" advTm="6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3d58cbd3d7_fit-in~1280x800~filters_no_upscale()__f4485_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Grp="1"/>
          </p:cNvSpPr>
          <p:nvPr>
            <p:ph type="title"/>
          </p:nvPr>
        </p:nvSpPr>
        <p:spPr>
          <a:xfrm>
            <a:off x="457200" y="115888"/>
            <a:ext cx="7931150" cy="730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9702" name="Rectangle 6"/>
          <p:cNvSpPr>
            <a:spLocks noGrp="1"/>
          </p:cNvSpPr>
          <p:nvPr>
            <p:ph type="body" sz="half" idx="1"/>
          </p:nvPr>
        </p:nvSpPr>
        <p:spPr>
          <a:xfrm>
            <a:off x="107950" y="3141663"/>
            <a:ext cx="3959225" cy="36004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Для детей старшего дошкольного возраста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Подготовила  Малахова С.В. МБДОУ №54 «Калина» г. Керчь</a:t>
            </a:r>
          </a:p>
        </p:txBody>
      </p:sp>
      <p:sp>
        <p:nvSpPr>
          <p:cNvPr id="29703" name="Rectangle 7"/>
          <p:cNvSpPr>
            <a:spLocks noGrp="1"/>
          </p:cNvSpPr>
          <p:nvPr>
            <p:ph sz="half" idx="2"/>
          </p:nvPr>
        </p:nvSpPr>
        <p:spPr>
          <a:xfrm>
            <a:off x="4787900" y="6858000"/>
            <a:ext cx="4038600" cy="1000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ransition spd="slow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08aed7c906_fit-in~1280x800~filters_no_upscale()__f4551_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6880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50c4ec0564_fit-in~1280x800~filters_no_upscale()__f4550_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721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81dc708987_fit-in~1280x800~filters_no_upscale()__f4549_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721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5970c293f9_fit-in~1280x800~filters_no_upscale()__f4546_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6165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da6b61497_fit-in~1280x800~filters_no_upscale()__f4547_5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53276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fd29f32b2_fit-in~1280x800~filters_no_upscale()__f4548_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52562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c0598a3bf_fit-in~1280x800~filters_no_upscale()__f4494_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3292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41a493f23c_fit-in~1280x800~filters_no_upscale()__f4493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4673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514c88080a_fit-in~1280x800~filters_no_upscale()__f4492_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32923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a385813439_fit-in~1280x800~filters_no_upscale()__f4495_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721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a3e11a5b8_fit-in~1280x800~filters_no_upscale()__f4488_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520ab7f07a_fit-in~1280x800~filters_no_upscale()__f4491_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52562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7c9165149c_fit-in~1280x800~filters_no_upscale()__f4486_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13a66addba_fit-in~1280x800~filters_no_upscale()__f4490_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30a2bf3f3f_fit-in~1280x800~filters_no_upscale()__f4489_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85ee5895c4_fit-in~1280x800~filters_no_upscale()__f4484_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2584c3a34d_fit-in~1280x800~filters_no_upscale()__f4487_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6a88d1c399_fit-in~1280x800~filters_no_upscale()__f4552_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7594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7be861d7e3_fit-in~1280x800~filters_no_upscale()__f4545_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6880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идет</dc:title>
  <cp:lastModifiedBy>Наташа</cp:lastModifiedBy>
  <cp:revision>49</cp:revision>
  <dcterms:modified xsi:type="dcterms:W3CDTF">2025-01-27T19:30:29Z</dcterms:modified>
</cp:coreProperties>
</file>