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sldIdLst>
    <p:sldId id="256" r:id="rId4"/>
    <p:sldId id="257" r:id="rId5"/>
    <p:sldId id="279" r:id="rId6"/>
    <p:sldId id="281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3" r:id="rId20"/>
    <p:sldId id="276" r:id="rId21"/>
    <p:sldId id="277" r:id="rId22"/>
    <p:sldId id="278" r:id="rId23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5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90D9-CDBB-4A1D-A54D-987E3DF1337B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80AD-2410-4C41-8CAE-478CBC42F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2AD3F-37C9-4D12-8CA9-AC55340A2A53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6180-475F-4DB8-A507-A46610B10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2808-EABD-4D0B-839F-B7FD3D47F574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4872A-AF6F-4932-A57C-AA9913222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DAD6-162F-4001-85F3-1567DF33403A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F444-15DC-455B-8048-FE4903090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04FF7-A4B7-4AEB-ACAE-322AD5EF1469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66B0B-3E13-464A-BF69-3C392D197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CB616-5F0A-4490-BF9F-2824CE74DB29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5E94B-2361-4A5D-9BA5-B3C7FAC72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A96F-A90A-4F78-84C6-8ECBC9824470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30D7D-E28E-4792-B0EA-6374A9362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D88D-1E74-496D-A35A-1959DF2CE399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BF49-E214-4565-BBB2-A22F72666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51B13-EB10-40C2-B67D-9398E4A7D9B6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CECC-80D0-46A5-8E46-01A9A14F0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352B-9679-4E5D-8DD9-DA2327E8847F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7045-36D9-4734-94E3-6977DBABB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3A508-B181-42DB-B96C-65662634958E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E3-7748-40F4-AEAF-39AA36A62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4FDC-AA7A-4901-8967-D8F155A9AA0A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F6FF-05F2-4F17-AFD2-F0D64846E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0B3B-71D0-4636-9B89-CB8251F6D7EF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83DA-FB3D-4AB5-B003-5BA619B27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28F5E-F534-4A7A-928E-895EDBF1ED36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A9D64-8737-4965-BE9F-EABE8A73C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286D0-6C01-49DE-8E73-255CFC5C5A44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14CF-FD79-4C01-A777-1B515DDC7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B105-E148-41BD-A3C3-B0541D4E6EB5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FA979-25A0-458C-A2DF-EA5538FDF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660D-671D-4501-8F90-BF44D57E4204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67918-6C20-47D7-B3CF-4D6914E2D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AE0A-CAD0-4865-9E39-7D4140D23564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434BF-2156-4FBB-8A4E-C0AB24839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0A116-56D7-4B84-90F1-0B506EE849B4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3D656-17C1-4426-A4BA-2C306F8CD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C091-288E-4EB7-8DB8-B5D8F264E5F5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2897E-2324-4C71-BEEA-DF3A82D73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1481B-046B-4690-889A-DD982215EF27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3D8B4-1E63-4561-BB8C-A0BC27191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584A2-EFE8-4757-95DB-2806FB59311C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3ADE2-34FD-473E-8F83-9E7CE41D2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DAF00-FA50-40A7-857D-100182CAEE09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9A015-89C2-46C2-83AA-1F2454EA1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B0BAE-FEC5-48EC-BB98-927C7025D645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509E-BF6A-456D-9BBD-4F74C6FB9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7204E-1A50-445F-B633-016CF54823F6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A2363-EA8C-491B-83F6-F857B455A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94B51-0C47-4018-9B3E-038335A5782F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60B3C-B2A1-414C-BEEE-70833734B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31672-B454-4402-9C8E-9EDCDA9C6ABA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963B0-C510-4A41-9A84-73156AA0E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15B1-70CC-490A-BD29-312F4254AFFC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7813-F024-4845-98F7-8201ADD1F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28329-BEDC-4EC0-ADAE-E29536177488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9592-AC68-46C0-BEB9-6D6EC8CD0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243E-C8D0-49DC-AD95-5B8D1C26F368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8CB6-E9A3-47D4-AA3E-F7501B3BC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B96EF-97A4-4D4D-ADD0-10E1628AA92E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7FA1E-FC4D-4C97-A6B3-BF6D6C0CD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C1A9-A08B-4896-99AF-43A17EE258D4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C469-ED01-47F7-9C29-7A624CAF6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F7CC-A999-459E-82A9-6DD72B832CDC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30EDC-C4FA-4D2B-8DA5-7D0743A86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D26931-2966-474B-8E44-6F220D1AB5A7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015919-EDE0-4449-93D1-9C98F9F03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Arial" charset="0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EB78CC-F2FE-47B5-8F0E-EFF4B6AEB8B4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850D50-64C8-4279-93A8-ABE471542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Arial" charset="0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301AA5A-9283-4260-BC25-D63893EC0AFA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D421D3E-59CC-4F07-AAF4-B6D6147A3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7" descr="179052_goluboj_sinij_svetlyj_2560x1600_(www.GdeFon.ru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Прямоугольник 8"/>
          <p:cNvSpPr>
            <a:spLocks noChangeArrowheads="1"/>
          </p:cNvSpPr>
          <p:nvPr/>
        </p:nvSpPr>
        <p:spPr bwMode="auto">
          <a:xfrm>
            <a:off x="250825" y="47625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1584325" y="2565400"/>
            <a:ext cx="5975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/>
              <a:t>Внесезонные виды спорта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435975" cy="24495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>
                <a:solidFill>
                  <a:srgbClr val="FF0066"/>
                </a:solidFill>
              </a:rPr>
              <a:t>Для детей старшего дошкольного возраста</a:t>
            </a:r>
            <a:br>
              <a:rPr lang="ru-RU" sz="2400">
                <a:solidFill>
                  <a:srgbClr val="FF0066"/>
                </a:solidFill>
              </a:rPr>
            </a:br>
            <a:r>
              <a:rPr lang="ru-RU" sz="2400">
                <a:solidFill>
                  <a:srgbClr val="FF0066"/>
                </a:solidFill>
              </a:rPr>
              <a:t>Подготовила Малахова С.В.</a:t>
            </a:r>
            <a:br>
              <a:rPr lang="ru-RU" sz="2400">
                <a:solidFill>
                  <a:srgbClr val="FF0066"/>
                </a:solidFill>
              </a:rPr>
            </a:br>
            <a:r>
              <a:rPr lang="ru-RU" sz="2400">
                <a:solidFill>
                  <a:srgbClr val="FF0066"/>
                </a:solidFill>
              </a:rPr>
              <a:t>МБДОУ №54 «Калина» г. Керчь</a:t>
            </a:r>
            <a:br>
              <a:rPr lang="ru-RU" sz="2400">
                <a:solidFill>
                  <a:srgbClr val="FF0066"/>
                </a:solidFill>
              </a:rPr>
            </a:br>
            <a:r>
              <a:rPr lang="ru-RU" sz="2400">
                <a:solidFill>
                  <a:srgbClr val="FF0066"/>
                </a:solidFill>
              </a:rPr>
              <a:t/>
            </a:r>
            <a:br>
              <a:rPr lang="ru-RU" sz="2400">
                <a:solidFill>
                  <a:srgbClr val="FF0066"/>
                </a:solidFill>
              </a:rPr>
            </a:br>
            <a:r>
              <a:rPr lang="ru-RU" sz="1800">
                <a:solidFill>
                  <a:srgbClr val="FF0066"/>
                </a:solidFill>
              </a:rPr>
              <a:t>                  </a:t>
            </a:r>
            <a:r>
              <a:rPr lang="ru-RU" sz="4000">
                <a:solidFill>
                  <a:srgbClr val="FF0000"/>
                </a:solidFill>
              </a:rPr>
              <a:t>Внесезонные виды спорта</a:t>
            </a:r>
          </a:p>
        </p:txBody>
      </p:sp>
      <p:pic>
        <p:nvPicPr>
          <p:cNvPr id="37893" name="Picture 8" descr="сп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0325" y="2781300"/>
            <a:ext cx="6503988" cy="40767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0000"/>
                </a:solidFill>
              </a:rPr>
              <a:t>Самбо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836613"/>
            <a:ext cx="4387850" cy="57610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>
                <a:solidFill>
                  <a:srgbClr val="FF0000"/>
                </a:solidFill>
              </a:rPr>
              <a:t>Самбо </a:t>
            </a:r>
            <a:r>
              <a:rPr lang="ru-RU" sz="2400"/>
              <a:t>- самооборона без оружия –  вид спорта, который учит постоять за себя в любой ситуации и обезоруживать противника одним приемом. Самбо для детей доступно с 5 лет, в секции научат основам самообороны и принципам самообладания и самосовершенствования.</a:t>
            </a:r>
          </a:p>
        </p:txBody>
      </p:sp>
      <p:pic>
        <p:nvPicPr>
          <p:cNvPr id="47107" name="Picture 7" descr="самбо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19300"/>
            <a:ext cx="4038600" cy="4038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rgbClr val="FF0000"/>
                </a:solidFill>
              </a:rPr>
              <a:t>Спортивные танцы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25538"/>
            <a:ext cx="8928100" cy="17986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>
                <a:solidFill>
                  <a:srgbClr val="FF0000"/>
                </a:solidFill>
              </a:rPr>
              <a:t>Спортивные танцы</a:t>
            </a:r>
            <a:r>
              <a:rPr lang="ru-RU" sz="2000"/>
              <a:t> — это не только искусство, но и соревнование, в котором дети развивают дисциплину, выносливость, координацию и артистизм. Этот вид спорта – идеальный выбор для ребят, которые хотят  вырасти красивыми, активными, целеустремленными и творческими, с прекрасной фигурой и осанкой.</a:t>
            </a:r>
          </a:p>
        </p:txBody>
      </p:sp>
      <p:pic>
        <p:nvPicPr>
          <p:cNvPr id="48131" name="Picture 7" descr="танцы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2852738"/>
            <a:ext cx="5257800" cy="40052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rgbClr val="FF0000"/>
                </a:solidFill>
              </a:rPr>
              <a:t>Спортивное ориентирование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341438"/>
            <a:ext cx="3887788" cy="53276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>
                <a:solidFill>
                  <a:srgbClr val="FF0000"/>
                </a:solidFill>
              </a:rPr>
              <a:t>Спортивное ориентирование</a:t>
            </a:r>
            <a:r>
              <a:rPr lang="ru-RU" sz="2400"/>
              <a:t> — вид спорта, в котором участники при помощи спортивной карты и компаса должны пройти неизвестную им трассу (дистанцию) через контрольные пункты (КП), расположенные на местности.</a:t>
            </a:r>
          </a:p>
        </p:txBody>
      </p:sp>
      <p:pic>
        <p:nvPicPr>
          <p:cNvPr id="49155" name="Picture 7" descr="ориент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1412875"/>
            <a:ext cx="4392613" cy="50403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rgbClr val="FF0000"/>
                </a:solidFill>
              </a:rPr>
              <a:t>Боулинг</a:t>
            </a:r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9036050" cy="187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solidFill>
                  <a:srgbClr val="FF0000"/>
                </a:solidFill>
              </a:rPr>
              <a:t>Боулинг </a:t>
            </a:r>
            <a:r>
              <a:rPr lang="ru-RU" sz="2400"/>
              <a:t>— спортивная игра в шары, которая произошла от игры в кегли. Цель игры — с помощью как можно меньшего количества пускаемых руками шаров сбить кегли, установленные особым образом в конце безбортовой дорожки.</a:t>
            </a:r>
          </a:p>
        </p:txBody>
      </p:sp>
      <p:pic>
        <p:nvPicPr>
          <p:cNvPr id="50179" name="Picture 9" descr="боу 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2997200"/>
            <a:ext cx="5616575" cy="40052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3600">
                <a:solidFill>
                  <a:srgbClr val="FF0000"/>
                </a:solidFill>
              </a:rPr>
              <a:t>Тяжёлая атле́тика</a:t>
            </a:r>
            <a:r>
              <a:rPr lang="ru-RU" sz="4000"/>
              <a:t> — </a:t>
            </a:r>
            <a:r>
              <a:rPr lang="ru-RU" sz="3200"/>
              <a:t>олимпийский вид спорта, в основе которого лежит выполнение упражнений по поднятию штанги над головой и от пола.</a:t>
            </a:r>
          </a:p>
        </p:txBody>
      </p:sp>
      <p:pic>
        <p:nvPicPr>
          <p:cNvPr id="51202" name="Picture 9" descr="та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2205038"/>
            <a:ext cx="5688012" cy="44640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sz="2800">
                <a:solidFill>
                  <a:srgbClr val="FF0000"/>
                </a:solidFill>
              </a:rPr>
              <a:t>Стрелковый спорт</a:t>
            </a:r>
            <a:r>
              <a:rPr lang="ru-RU" sz="2400"/>
              <a:t> — один из древнейших видов спорта. Он берёт начало от состязаний в стрельбе из лука и арбалета.</a:t>
            </a:r>
            <a:r>
              <a:rPr lang="ru-RU" sz="4000"/>
              <a:t> </a:t>
            </a: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8748713" cy="1160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solidFill>
                  <a:srgbClr val="FF0000"/>
                </a:solidFill>
              </a:rPr>
              <a:t>Стрельба из лука –</a:t>
            </a:r>
            <a:r>
              <a:rPr lang="ru-RU" sz="2400"/>
              <a:t> спортсмены соревнуются в точности стрельбы из лука. Победителем в стрельбе из лука является спортсмен или команда, которая наберёт больше очков.</a:t>
            </a:r>
          </a:p>
        </p:txBody>
      </p:sp>
      <p:pic>
        <p:nvPicPr>
          <p:cNvPr id="52227" name="Picture 7" descr="лук н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3141663"/>
            <a:ext cx="5622925" cy="33575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Пулевая стрельба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1200"/>
            <a:ext cx="3600450" cy="4114800"/>
          </a:xfrm>
          <a:noFill/>
          <a:ln/>
        </p:spPr>
        <p:txBody>
          <a:bodyPr/>
          <a:lstStyle/>
          <a:p>
            <a:pPr eaLnBrk="1" hangingPunct="1"/>
            <a:r>
              <a:rPr lang="ru-RU" sz="2400" smtClean="0"/>
              <a:t>С появлением огнестрельного оружия начались состязания по стрельбе из гладкоствольных ружей, а создание нарезного оружия обусловило развитие пулевой стрельбы.</a:t>
            </a:r>
          </a:p>
          <a:p>
            <a:endParaRPr lang="ru-RU" sz="2400" smtClean="0">
              <a:effectLst/>
            </a:endParaRPr>
          </a:p>
        </p:txBody>
      </p:sp>
      <p:pic>
        <p:nvPicPr>
          <p:cNvPr id="77830" name="Picture 9" descr="стрель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2132013"/>
            <a:ext cx="5113337" cy="3411537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381000"/>
            <a:ext cx="903605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>
                <a:solidFill>
                  <a:srgbClr val="FF0000"/>
                </a:solidFill>
              </a:rPr>
              <a:t/>
            </a:r>
            <a:br>
              <a:rPr lang="ru-RU" sz="2800">
                <a:solidFill>
                  <a:srgbClr val="FF0000"/>
                </a:solidFill>
              </a:rPr>
            </a:br>
            <a:r>
              <a:rPr lang="ru-RU" sz="2800">
                <a:solidFill>
                  <a:srgbClr val="FF0000"/>
                </a:solidFill>
              </a:rPr>
              <a:t>Спортивный туризм</a:t>
            </a:r>
            <a:r>
              <a:rPr lang="ru-RU" sz="2800"/>
              <a:t> </a:t>
            </a:r>
            <a:r>
              <a:rPr lang="ru-RU" sz="2400"/>
              <a:t>- вид спорта, в котором</a:t>
            </a:r>
            <a:r>
              <a:rPr lang="ru-RU" sz="2800"/>
              <a:t> </a:t>
            </a:r>
            <a:r>
              <a:rPr lang="ru-RU" sz="2400"/>
              <a:t>группы туристов соревнуются в преодолении природных препятствий: пеший, горный, водный, лыжный, спелеотуризм (природные и искусственно созданные пещеры), вело-, мото-, авто- и конный спорт (верблюды, ослики, собачьи упряжки и пр.)</a:t>
            </a:r>
          </a:p>
        </p:txBody>
      </p:sp>
      <p:pic>
        <p:nvPicPr>
          <p:cNvPr id="53250" name="Picture 5" descr="тур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492375"/>
            <a:ext cx="7200900" cy="43656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9" descr="179052_goluboj_sinij_svetlyj_2560x1600_(www.GdeFon.ru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Ольга\Desktop\6af00eada57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46250"/>
            <a:ext cx="52863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651500" y="1285875"/>
            <a:ext cx="3097213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только утром я проснусь,</a:t>
            </a:r>
            <a:endParaRPr lang="ru-RU" sz="2800"/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Присяду, встану и нагнусь –</a:t>
            </a:r>
            <a:endParaRPr lang="ru-RU" sz="2800"/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 упражненья по порядку!</a:t>
            </a:r>
            <a:endParaRPr lang="ru-RU" sz="2800"/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Поможет вырасти </a:t>
            </a:r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/>
          </a:p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      </a:t>
            </a:r>
            <a:endParaRPr lang="ru-RU"/>
          </a:p>
        </p:txBody>
      </p:sp>
      <p:pic>
        <p:nvPicPr>
          <p:cNvPr id="55300" name="Picture 3" descr="C:\Users\Ольга\Desktop\olimpia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428625"/>
            <a:ext cx="205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643563" y="5500688"/>
            <a:ext cx="2078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Зарядка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9" descr="179052_goluboj_sinij_svetlyj_2560x1600_(www.GdeFon.ru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D:\мои документы\олимпиада\efd31538db5e660848c62e47a2b2596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96975"/>
            <a:ext cx="34559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 descr="C:\Users\Ольга\Desktop\olimpia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428625"/>
            <a:ext cx="205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87900" y="1071563"/>
            <a:ext cx="3313113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Едет он со стадиона</a:t>
            </a:r>
            <a:endParaRPr lang="ru-RU" sz="2800"/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квартиру чемпиона.</a:t>
            </a:r>
            <a:endParaRPr lang="ru-RU" sz="2800"/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жить с призёром вместе</a:t>
            </a:r>
            <a:endParaRPr lang="ru-RU" sz="2800"/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почётном, видном месте.</a:t>
            </a:r>
            <a:endParaRPr lang="ru-RU" sz="2800"/>
          </a:p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      </a:t>
            </a: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916238" y="5300663"/>
            <a:ext cx="1943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Кубок</a:t>
            </a: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79512" y="188640"/>
            <a:ext cx="4824536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kern="0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 scaled="1"/>
                </a:gradFill>
                <a:latin typeface="Calibri"/>
                <a:cs typeface="+mn-cs"/>
              </a:rPr>
              <a:t>Наш друг - спорт!</a:t>
            </a:r>
            <a:endParaRPr kern="0">
              <a:latin typeface="Arial"/>
              <a:cs typeface="+mn-cs"/>
            </a:endParaRPr>
          </a:p>
        </p:txBody>
      </p:sp>
      <p:pic>
        <p:nvPicPr>
          <p:cNvPr id="38915" name="Picture 7" descr="C:\Лена\sport_medal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508500"/>
            <a:ext cx="150812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Рисунок 9" descr="179052_goluboj_sinij_svetlyj_2560x1600_(www.GdeFon.ru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мои документы\олимпиада\Trophy-on-Winning-Podium-by-digitalar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25538"/>
            <a:ext cx="47879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C:\Users\Ольга\Desktop\olimpia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428625"/>
            <a:ext cx="205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72063" y="1143000"/>
            <a:ext cx="38576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за лесенка такая – </a:t>
            </a:r>
            <a:endParaRPr lang="ru-RU" sz="2800"/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простая, призовая.</a:t>
            </a:r>
            <a:endParaRPr lang="ru-RU" sz="2800"/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неё непросто встать –</a:t>
            </a:r>
            <a:endParaRPr lang="ru-RU" sz="2800"/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Нужно в спорте побеждать.</a:t>
            </a:r>
            <a:endParaRPr lang="ru-RU" sz="2800"/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932363" y="5500688"/>
            <a:ext cx="3311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Пьедестал почёта</a:t>
            </a: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0000"/>
                </a:solidFill>
              </a:rPr>
              <a:t>Альпинизм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3419475" cy="5545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>
                <a:solidFill>
                  <a:srgbClr val="FF0000"/>
                </a:solidFill>
              </a:rPr>
              <a:t>Альпини́зм</a:t>
            </a:r>
            <a:r>
              <a:rPr lang="ru-RU" sz="2400"/>
              <a:t> — вид спорта и активного отдыха, целью которого является восхождение на вершины гор. Спортивная сущность альпинизма состоит в преодолении естественных препятствий, созданных природой (высоты, рельефа, погодных условий), на пути к вершине.</a:t>
            </a:r>
          </a:p>
        </p:txBody>
      </p:sp>
      <p:pic>
        <p:nvPicPr>
          <p:cNvPr id="39939" name="Picture 7" descr="альп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1341438"/>
            <a:ext cx="5616575" cy="4608512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0000"/>
                </a:solidFill>
              </a:rPr>
              <a:t>Скалолазание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125538"/>
            <a:ext cx="3538537" cy="5399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solidFill>
                  <a:srgbClr val="FF0000"/>
                </a:solidFill>
              </a:rPr>
              <a:t>Скалола́зание —</a:t>
            </a:r>
            <a:r>
              <a:rPr lang="ru-RU" sz="2400"/>
              <a:t> вид спорта и активного отдыха, заключающийся в лазании по естественному или искусственному рельефу. Зародившись как разновидность альпинизма, скалолазание в настоящее время является самостоятельным видом спорта.</a:t>
            </a:r>
          </a:p>
        </p:txBody>
      </p:sp>
      <p:pic>
        <p:nvPicPr>
          <p:cNvPr id="40963" name="Picture 7" descr="скал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96975"/>
            <a:ext cx="4895850" cy="53276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0000"/>
                </a:solidFill>
              </a:rPr>
              <a:t>Шахматы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052513"/>
            <a:ext cx="3600450" cy="5043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solidFill>
                  <a:srgbClr val="FF0000"/>
                </a:solidFill>
              </a:rPr>
              <a:t>Шахматы </a:t>
            </a:r>
            <a:r>
              <a:rPr lang="ru-RU" sz="2400"/>
              <a:t>–  древняя игра для двух игроков специальными фигурами на  доске, поделенной на 64 клетки. Название шахматы происходит от персидского названия «шах мат», что переводится, как «властитель умер». Цель игры – объявить мат королю соперника.</a:t>
            </a:r>
          </a:p>
        </p:txBody>
      </p:sp>
      <p:pic>
        <p:nvPicPr>
          <p:cNvPr id="41987" name="Picture 7" descr="шах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1196975"/>
            <a:ext cx="5327650" cy="4860925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0000"/>
                </a:solidFill>
              </a:rPr>
              <a:t>Шашки</a:t>
            </a:r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9036050" cy="2087563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>
                <a:solidFill>
                  <a:srgbClr val="FF0000"/>
                </a:solidFill>
              </a:rPr>
              <a:t>Ша́шки </a:t>
            </a:r>
            <a:r>
              <a:rPr lang="ru-RU" sz="2400"/>
              <a:t>— логическая настольная игра для двух игроков, заключающаяся в передвижении определённым образом фишек-шашек по клеткам шашечной доски. Во время партии каждому игроку принадлежат шашки одного цвета: чёрного или белого.</a:t>
            </a:r>
          </a:p>
          <a:p>
            <a:pPr eaLnBrk="1" hangingPunct="1">
              <a:defRPr/>
            </a:pPr>
            <a:endParaRPr lang="ru-RU" sz="2400"/>
          </a:p>
        </p:txBody>
      </p:sp>
      <p:pic>
        <p:nvPicPr>
          <p:cNvPr id="43011" name="Picture 7" descr="шаш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3141663"/>
            <a:ext cx="5184775" cy="36004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0000"/>
                </a:solidFill>
              </a:rPr>
              <a:t>Бокс</a:t>
            </a:r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908050"/>
            <a:ext cx="9036050" cy="23764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>
                <a:solidFill>
                  <a:srgbClr val="FF0000"/>
                </a:solidFill>
              </a:rPr>
              <a:t>Бокс </a:t>
            </a:r>
            <a:r>
              <a:rPr lang="ru-RU" sz="2400"/>
              <a:t>- контактный вид спорта, единоборство, в котором спортсмены наносят друг другу удары кулаками в специальных перчатках. Рефери контролирует бой, который длится до 12 раундов. Основные упражнения на тренировках – это скакалка, прыжки, бег, упражнения на выносливость и отработка техники на груше.</a:t>
            </a:r>
          </a:p>
        </p:txBody>
      </p:sp>
      <p:pic>
        <p:nvPicPr>
          <p:cNvPr id="44035" name="Picture 7" descr="бокс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284538"/>
            <a:ext cx="8280400" cy="34575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800" b="1" smtClean="0">
                <a:solidFill>
                  <a:srgbClr val="FF0000"/>
                </a:solidFill>
              </a:rPr>
              <a:t>Восточные единоборства</a:t>
            </a:r>
            <a:r>
              <a:rPr lang="ru-RU" sz="2400" smtClean="0"/>
              <a:t> имеют долгую историю, они развивались в течение многих веков и сегодня включают в себя такие виды, как  каратэ, тайский бокс, кунг-фу и таэквондо. Эти стили единоборств известны своей философией и основаны на уникальных традициях и техниках.</a:t>
            </a:r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492375"/>
            <a:ext cx="3960812" cy="360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FF0000"/>
                </a:solidFill>
              </a:rPr>
              <a:t>Айкидо </a:t>
            </a:r>
            <a:r>
              <a:rPr lang="ru-RU" sz="2400" smtClean="0"/>
              <a:t>—  вид боевых искусств, соединил физические упражнения для тренировки тела и философию для успокоения ума -  система физического и духовного развития. Принцип айкидо — защита, а не атака.</a:t>
            </a:r>
          </a:p>
        </p:txBody>
      </p:sp>
      <p:pic>
        <p:nvPicPr>
          <p:cNvPr id="45059" name="Picture 7" descr="ай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2636838"/>
            <a:ext cx="5003800" cy="36004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>
                <a:solidFill>
                  <a:srgbClr val="FF0000"/>
                </a:solidFill>
              </a:rPr>
              <a:t>Дзюдо </a:t>
            </a:r>
            <a:r>
              <a:rPr lang="ru-RU" sz="2800"/>
              <a:t>–</a:t>
            </a:r>
            <a:r>
              <a:rPr lang="ru-RU" sz="4000"/>
              <a:t> </a:t>
            </a:r>
            <a:r>
              <a:rPr lang="ru-RU" sz="2000"/>
              <a:t>один из самых</a:t>
            </a:r>
            <a:r>
              <a:rPr lang="ru-RU" sz="4000"/>
              <a:t> </a:t>
            </a:r>
            <a:r>
              <a:rPr lang="ru-RU" sz="2000"/>
              <a:t>безопасных видов единоборств для детей. Название переводится как «Мягкий путь»</a:t>
            </a:r>
            <a:r>
              <a:rPr lang="ru-RU" sz="4000"/>
              <a:t> </a:t>
            </a:r>
            <a:r>
              <a:rPr lang="ru-RU" sz="2000"/>
              <a:t>Здесь нет ударов по голове и корпусу, а дети могут начать заниматься уже в возрасте от 3 лет. Это единственный вид восточных единоборств, входящий в программу олимпийских игр.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52738"/>
            <a:ext cx="4495800" cy="40052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>
                <a:solidFill>
                  <a:srgbClr val="FF0000"/>
                </a:solidFill>
              </a:rPr>
              <a:t>Карате </a:t>
            </a:r>
            <a:r>
              <a:rPr lang="ru-RU" sz="2400"/>
              <a:t>– «пустая рука») — японское боевое искусство, система защиты и нападения. Один из древнейших видов единоборств, включающее в себя дыхательные упражнения, растяжку и суставную гимнастику. </a:t>
            </a:r>
          </a:p>
        </p:txBody>
      </p:sp>
      <p:pic>
        <p:nvPicPr>
          <p:cNvPr id="46083" name="Picture 7" descr="кара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276475"/>
            <a:ext cx="4535487" cy="43926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616</Words>
  <Application>r7-office/2024.3.2.622</Application>
  <DocSecurity>0</DocSecurity>
  <PresentationFormat>Экран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22</vt:i4>
      </vt:variant>
      <vt:variant>
        <vt:lpstr>Заголовки слайдов</vt:lpstr>
      </vt:variant>
      <vt:variant>
        <vt:i4>20</vt:i4>
      </vt:variant>
    </vt:vector>
  </HeadingPairs>
  <TitlesOfParts>
    <vt:vector size="47" baseType="lpstr">
      <vt:lpstr>Arial</vt:lpstr>
      <vt:lpstr>Calibri</vt:lpstr>
      <vt:lpstr>Tahoma</vt:lpstr>
      <vt:lpstr>Wingdings</vt:lpstr>
      <vt:lpstr>Times New Roman</vt:lpstr>
      <vt:lpstr>1_Тема Office</vt:lpstr>
      <vt:lpstr>Тема Office</vt:lpstr>
      <vt:lpstr>Текстура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Для детей старшего дошкольного возраста Подготовила Малахова С.В. МБДОУ №54 «Калина» г. Керчь                    Внесезонные виды спорта</vt:lpstr>
      <vt:lpstr>Слайд 2</vt:lpstr>
      <vt:lpstr>Альпинизм</vt:lpstr>
      <vt:lpstr>Скалолазание</vt:lpstr>
      <vt:lpstr>Шахматы</vt:lpstr>
      <vt:lpstr>Шашки</vt:lpstr>
      <vt:lpstr>Бокс</vt:lpstr>
      <vt:lpstr>Восточные единоборства имеют долгую историю, они развивались в течение многих веков и сегодня включают в себя такие виды, как  каратэ, тайский бокс, кунг-фу и таэквондо. Эти стили единоборств известны своей философией и основаны на уникальных традициях и техниках.</vt:lpstr>
      <vt:lpstr>Дзюдо – один из самых безопасных видов единоборств для детей. Название переводится как «Мягкий путь» Здесь нет ударов по голове и корпусу, а дети могут начать заниматься уже в возрасте от 3 лет. Это единственный вид восточных единоборств, входящий в программу олимпийских игр.</vt:lpstr>
      <vt:lpstr>Самбо</vt:lpstr>
      <vt:lpstr>Спортивные танцы</vt:lpstr>
      <vt:lpstr>Спортивное ориентирование</vt:lpstr>
      <vt:lpstr>Боулинг</vt:lpstr>
      <vt:lpstr>Тяжёлая атле́тика — олимпийский вид спорта, в основе которого лежит выполнение упражнений по поднятию штанги над головой и от пола.</vt:lpstr>
      <vt:lpstr>Стрелковый спорт — один из древнейших видов спорта. Он берёт начало от состязаний в стрельбе из лука и арбалета. </vt:lpstr>
      <vt:lpstr>Пулевая стрельба</vt:lpstr>
      <vt:lpstr> Спортивный туризм - вид спорта, в котором группы туристов соревнуются в преодолении природных препятствий: пеший, горный, водный, лыжный, спелеотуризм (природные и искусственно созданные пещеры), вело-, мото-, авто- и конный спорт (верблюды, ослики, собачьи упряжки и пр.)</vt:lpstr>
      <vt:lpstr>Слайд 18</vt:lpstr>
      <vt:lpstr>Слайд 19</vt:lpstr>
      <vt:lpstr>Слайд 20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Составили воспитатели: Бахуринская С.Г., Волобуева Т.А</dc:title>
  <dc:subject/>
  <dc:creator>Yulia</dc:creator>
  <cp:keywords/>
  <dc:description/>
  <cp:lastModifiedBy>Наташа</cp:lastModifiedBy>
  <cp:revision>70</cp:revision>
  <dcterms:created xsi:type="dcterms:W3CDTF">2014-02-09T19:12:44Z</dcterms:created>
  <dcterms:modified xsi:type="dcterms:W3CDTF">2025-02-05T14:17:02Z</dcterms:modified>
  <cp:category/>
  <cp:contentStatus/>
  <dc:language/>
  <cp:version/>
</cp:coreProperties>
</file>