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9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5153-4B0E-40D2-A85B-A45EAF75DA16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67AF-7292-4DC6-9552-106BD772E1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58F8-7EB0-4163-9218-58E03ED98825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BE6C-9691-4A8A-A2F0-C989159F9F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8E49-BEEC-43DE-BDD8-EACE1ACA20E3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5BD2-55BC-40F4-B3F8-F2151B60DC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4365-F9B6-455F-BB7D-01F5F0E99DE9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1B24-0F1A-4937-A41D-F3096DC02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7062-3316-4B39-85E8-C90C9D9B6551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81CD-8494-48A6-8880-E4997EDADB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4E48-9B60-4869-A738-2B3E3A5DD2BE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4DC5-25B6-40FE-A010-220C78ACB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0857-1971-40B2-BE3B-8C119179CA1A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81A9-8961-4FB3-9474-C2F412BA03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680F-E667-4A9A-B548-727F3B2CC698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9971-B0FD-4A27-810E-4C33D100A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12F3-02B0-4E17-AB47-12600F2E949D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A784-C7E4-4C76-975B-26DFA8EC6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B123-55D3-4FEC-BD0B-89FBA3A7ACA9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C4A2-A489-48AA-AE96-F7BEDD10FB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5755B-C5BC-4B44-8FD1-C2ACE7244E5D}" type="datetimeFigureOut">
              <a:rPr lang="ru-RU"/>
              <a:pPr>
                <a:defRPr/>
              </a:pPr>
              <a:t>04.03.2025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54F90-A10E-41EA-B1E2-D83CA9C58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4213" y="6597650"/>
            <a:ext cx="8208962" cy="71438"/>
          </a:xfrm>
        </p:spPr>
        <p:txBody>
          <a:bodyPr/>
          <a:lstStyle/>
          <a:p>
            <a:pPr algn="ctr" eaLnBrk="1" hangingPunct="1">
              <a:defRPr/>
            </a:pPr>
            <a:endParaRPr lang="ru-RU" sz="2800" b="1" smtClean="0">
              <a:solidFill>
                <a:srgbClr val="4F622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ea typeface="Batang"/>
              <a:cs typeface="Batang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4465638" cy="64801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  <a:p>
            <a:pPr eaLnBrk="1" hangingPunct="1"/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Подготовила Малахова С.В.</a:t>
            </a:r>
          </a:p>
          <a:p>
            <a:pPr eaLnBrk="1" hangingPunct="1"/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МБДОУ № 54 г. Керчь</a:t>
            </a:r>
          </a:p>
          <a:p>
            <a:pPr eaLnBrk="1" hangingPunct="1"/>
            <a:endParaRPr lang="ru-RU" sz="24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Огород на участке </a:t>
            </a:r>
          </a:p>
          <a:p>
            <a:pPr eaLnBrk="1" hangingPunct="1"/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детского сада </a:t>
            </a:r>
          </a:p>
          <a:p>
            <a:pPr eaLnBrk="1" hangingPunct="1"/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 огород </a:t>
            </a:r>
          </a:p>
          <a:p>
            <a:pPr eaLnBrk="1" hangingPunct="1"/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 подоконнике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23850" y="-22225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12292" name="Picture 4" descr="http://900igr.net/datai/literatura/Katilsja-kolobok-po-lesu/0007-017-Katilsja-kolobok-po-lesu.png"/>
          <p:cNvPicPr>
            <a:picLocks noChangeAspect="1" noChangeArrowheads="1"/>
          </p:cNvPicPr>
          <p:nvPr/>
        </p:nvPicPr>
        <p:blipFill>
          <a:blip r:embed="rId3"/>
          <a:srcRect l="25970" t="17583" r="25957" b="23053"/>
          <a:stretch>
            <a:fillRect/>
          </a:stretch>
        </p:blipFill>
        <p:spPr bwMode="auto">
          <a:xfrm>
            <a:off x="3708400" y="1773238"/>
            <a:ext cx="54356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https://instamart.ru/spree/products/61650/preview/69207.jpg?15314213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1" b="6613"/>
          <a:stretch>
            <a:fillRect/>
          </a:stretch>
        </p:blipFill>
        <p:spPr bwMode="auto">
          <a:xfrm>
            <a:off x="6372225" y="3429000"/>
            <a:ext cx="1871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https://skidka-novosib.ru/images/prodacts/sourse/66200/66200269_ukrop-v-gorshke-1s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429000"/>
            <a:ext cx="15636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https://domoidostavim.ru/images/static/products/5aa7eb78-aea5-4ead-9e7c-7cb0f3b255c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789363"/>
            <a:ext cx="20161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https://st2.depositphotos.com/1022214/5737/i/950/depositphotos_57378771-stock-photo-capsicum-annuum-plant-with-smal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89363"/>
            <a:ext cx="1295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http://koshkinashi.ru/wp-content/uploads/2017/05/Kak-mozhno-prorastit-oves-dlya-koshki-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149725"/>
            <a:ext cx="16557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4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1.11111E-6 L -1.11111E-6 -0.073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9036050" cy="3889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    За растениями должны идти регулярные наблюдения с фиксацией результатов в дневнике. В младших группах воспитатель зарисовывает или фотографирует изменения. В средних группах дети помогают, например, воспитатель рисует луковицу, а ребенок – зеленые листья. В старших и подготовительных группах результаты наблюдений зарисовывают дети. Такая работа развивает наблюдательность, приучает внимательно всматриваться в окружающую природу, устанавливать последовательность и связь явлений, их причины. Выращивая, ухаживая за растениями, ребята наблюдают за тем, какие из них растут быстрее, сравнивают форму и цвет листьев, рассматривают их через лупу, определяют условия, необходимые для роста и развития растений.</a:t>
            </a:r>
          </a:p>
          <a:p>
            <a:pPr eaLnBrk="1" hangingPunct="1"/>
            <a:endParaRPr lang="ru-RU" smtClean="0">
              <a:latin typeface="Georgia" pitchFamily="18" charset="0"/>
            </a:endParaRPr>
          </a:p>
        </p:txBody>
      </p:sp>
      <p:pic>
        <p:nvPicPr>
          <p:cNvPr id="21506" name="Picture 2" descr="https://image.freepik.com/free-vector/no-translate-detected_74661-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716338"/>
            <a:ext cx="51704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68313" y="549275"/>
            <a:ext cx="84963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Работа по организации огорода на окне будет успешнее, если ее проводить поэтапно:</a:t>
            </a:r>
          </a:p>
          <a:p>
            <a:r>
              <a:rPr lang="ru-RU" b="1">
                <a:latin typeface="Georgia" pitchFamily="18" charset="0"/>
              </a:rPr>
              <a:t>1 этап</a:t>
            </a:r>
            <a:r>
              <a:rPr lang="ru-RU">
                <a:latin typeface="Georgia" pitchFamily="18" charset="0"/>
              </a:rPr>
              <a:t>. Посадка растений, изготовление таблиц-указателей с названиями и датой посадки. Знакомство детей с алгоритмом по уходу за растениями. Подбор художественной литературы про посаженные растения: поговорки, стихи, сказки, загадки.</a:t>
            </a:r>
          </a:p>
          <a:p>
            <a:r>
              <a:rPr lang="ru-RU" b="1">
                <a:latin typeface="Georgia" pitchFamily="18" charset="0"/>
              </a:rPr>
              <a:t>2 этап</a:t>
            </a:r>
            <a:r>
              <a:rPr lang="ru-RU">
                <a:latin typeface="Georgia" pitchFamily="18" charset="0"/>
              </a:rPr>
              <a:t>. Наблюдение за ростом растений, проведение опытов, экспериментов. Результаты фиксируются в дневнике. Создание коллекции семян овощных культур, популярных в нашем регионе. Знакомство с художественной литературой, создание картотеки художественного слова, рассматривание иллюстраций, проведение бесед, игр.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           </a:t>
            </a:r>
            <a:r>
              <a:rPr lang="ru-RU" b="1">
                <a:latin typeface="Georgia" pitchFamily="18" charset="0"/>
              </a:rPr>
              <a:t>3 этап.</a:t>
            </a:r>
            <a:r>
              <a:rPr lang="ru-RU">
                <a:latin typeface="Georgia" pitchFamily="18" charset="0"/>
              </a:rPr>
              <a:t> Анализ и обобщение результатов, полученных в процессе исследовательской деятельности детей. Оформление выставки рисунков «От семени к ростку». Составление рассказов о том, как ухаживать за растениями.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           Такая работа, проводимая регулярно, начиная с младших групп, обладает большими воспитательно-образовательными возможностями. Выращивание овощей в жилых помещениях полезно ещё и тем, что оно способствует развитию любознательности и наблюдательности у детей, это помогает лучше познать растительную жизнь.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889317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Наполните контейнеры землей и полейте, чтобы промочить грунт. Равномерно посейте семена любимых зеленых культур (все вместе, или каждую культуру в отдельный контейнер). Прикройте тонким слоем земли, еще раз полейте и уплотните поверхность грунта. Поставьте контейнер в теплое темное место и прикройте пластиковым пакетом или колпаком для поддержания высокого уровня тепла и влажности. Когда появятся маленькие росточки, снимите укрытие и перенесите контейнеры на теплое светлое место.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Работа на «огородах» начинается весной.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 Дети выбирают культуры, которые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 будут выращивать, изучают правила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 ухода и потребности растений.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Все это способствует бережному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и заботливому отношению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 к нашей хрупкой природе. 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Georgia" pitchFamily="18" charset="0"/>
            </a:endParaRPr>
          </a:p>
        </p:txBody>
      </p:sp>
      <p:pic>
        <p:nvPicPr>
          <p:cNvPr id="23554" name="Picture 4" descr="7bd6b9e123a9dc31265f56ec559e1c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8513"/>
            <a:ext cx="446563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9036050" cy="3960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Происходящие на огороде  изменения быстрые, яркие, наглядные: положили в землю семечко, сказали волшебные слова, глядишь - через несколько дней пробились к свету ростки. День за днем набирают они силу, растут, радуя детей своей зеленью. Веселый «огородик» - здесь есть все, что должно быть в настоящем огороде: домик, забор, колодец с ведерком для полива, огородное пугало для острастки ворон и собачка в будке, охраняющая хозяйство… 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Эти крошки - огородики устроены не только с учетом естественно - научных требований и задач и экспериментирования. Они грамотны с психологической точки зрения: ведь сказка в сознании маленького ребенка тесно переплетена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с реальностью.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А если воспитатель - выдумщик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и сумеет превратить маленький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огородик на окне в сказочную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страну, заселенную сказочными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героями , то это место станет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самым «волшебным» в группе,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и от него будет просто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 невозможно отвести глаз.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latin typeface="Georgia" pitchFamily="18" charset="0"/>
            </a:endParaRPr>
          </a:p>
        </p:txBody>
      </p:sp>
      <p:pic>
        <p:nvPicPr>
          <p:cNvPr id="24578" name="Picture 6" descr="4300ab64f60956126a7d2df2e106c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744788"/>
            <a:ext cx="48688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1009650" y="1806575"/>
            <a:ext cx="7124700" cy="291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КАРТЫ  ДЛЯ НАБЛЮДЕНИЙ ЗА РОСТОМ И РАЗВИТИЕМ РАСТЕНИЙ</a:t>
            </a:r>
          </a:p>
        </p:txBody>
      </p:sp>
      <p:pic>
        <p:nvPicPr>
          <p:cNvPr id="25602" name="Picture 2" descr="https://avatars.mds.yandex.net/get-zen_doc/198554/pub_5ae1a6dbdcaf8e78787b69a8_5ae1a726581669ab8730ba12/scale_1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67493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7050" y="4724400"/>
            <a:ext cx="2016125" cy="1903413"/>
          </a:xfrm>
        </p:spPr>
      </p:pic>
      <p:pic>
        <p:nvPicPr>
          <p:cNvPr id="25604" name="Picture 2" descr="https://get.wallhere.com/photo/leaves-food-white-background-fruit-flower-plant-tomato-produce-land-plant-flowering-plant-vegetable-potato-and-tomato-genus-61572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60350"/>
            <a:ext cx="1835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http://zagadki.info/pic/zag/all/58864ef5b537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941888"/>
            <a:ext cx="248761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49725"/>
            <a:ext cx="20701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https://polzaprod.ru/wp-content/uploads/2017/11/099288d4e8c0ee558774875fef28cc6e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600" y="7164388"/>
            <a:ext cx="22272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https://polzaprod.ru/wp-content/uploads/2017/11/099288d4e8c0ee558774875fef28cc6e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500" y="7380288"/>
            <a:ext cx="22272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https://polzaprod.ru/wp-content/uploads/2017/11/099288d4e8c0ee558774875fef28cc6e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260350"/>
            <a:ext cx="22272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353056521d10e92def0af045a769a8c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813"/>
            <a:ext cx="8964613" cy="62071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f2dd9df9f96a63ce639670cd6619e8ba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8820150" cy="61087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8ed2de43b39d35dc01946d38901a93c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013"/>
            <a:ext cx="8893175" cy="61579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8d2436473d44d5deeb84a5f6649a76d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0825"/>
            <a:ext cx="8820150" cy="61071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bfc617418c1e800f40df82923d9b88e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5"/>
            <a:ext cx="8820150" cy="6108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8913"/>
            <a:ext cx="8893175" cy="46085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Georgia" pitchFamily="18" charset="0"/>
              </a:rPr>
              <a:t>Для чего нужен огород в детском саду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  Огород в детском саду нужен для того, чтобы знакомить дошкольников с природой и её сезонными изменениями.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  Посильный труд детей на его территории оказывают влияние на формирование элементарных экологических представлений.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  Огород в детском саду – это ещё и возможность видеть результаты своей работы.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  Совместный труд  даёт возможность научиться ответственности, способствует формированию трудовых навыков и объединению детского коллектива.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  И, конечно,  труд на свежем воздухе способствуют сохранению и укреплению здоровья ребят</a:t>
            </a:r>
            <a:r>
              <a:rPr lang="ru-RU" b="1" smtClean="0">
                <a:solidFill>
                  <a:schemeClr val="tx1"/>
                </a:solidFill>
                <a:latin typeface="Georgia" pitchFamily="18" charset="0"/>
              </a:rPr>
              <a:t> .           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endParaRPr lang="ru-RU" smtClean="0">
              <a:latin typeface="Georgia" pitchFamily="18" charset="0"/>
            </a:endParaRP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384675"/>
            <a:ext cx="56165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6fa7ff57bd7e5e6f49599a03287e453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0825"/>
            <a:ext cx="8820150" cy="61071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be97b1c3522502e66fcdb3e962db5b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-19050"/>
            <a:ext cx="6877050" cy="68770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dfad0d65a6759b147572a9fcd4f74e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-17463"/>
            <a:ext cx="687546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aaa928c212015b46be2b0f42cb970e3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0"/>
            <a:ext cx="6877050" cy="6877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Georgia" pitchFamily="18" charset="0"/>
              </a:rPr>
              <a:t>Правила организации огорода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Чтобы создать огород в детском саду, необходимо придерживаться следующих правил: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место должно быть хорошо освещено;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для того, чтобы ребятам было удобнее доставать рукой до середины грядки,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не следует делать ширину грядки более  шестидесяти сантиметров;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длина одной грядки около трех метров;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между грядками оставляют расстояние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шириной пятьдесят сантиметров,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чтобы дети имели возможность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свободно проходить между ними,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не повреждая посадки.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Чтобы при поливе вода не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стекала с грядки, можно сделать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деревянный каркас. 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Georgia" pitchFamily="18" charset="0"/>
            </a:endParaRPr>
          </a:p>
        </p:txBody>
      </p:sp>
      <p:pic>
        <p:nvPicPr>
          <p:cNvPr id="14338" name="Picture 3" descr="https://korneeva-lubmdou92.edumsko.ru/uploads/5000/18391/section/638762/.thumbs/1.jpg?1506365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357563"/>
            <a:ext cx="53641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179388" y="404813"/>
            <a:ext cx="84963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Georgia" pitchFamily="18" charset="0"/>
              </a:rPr>
              <a:t>Что сажать на огороде в детском саду</a:t>
            </a:r>
          </a:p>
          <a:p>
            <a:endParaRPr lang="ru-RU" sz="2000" b="1">
              <a:latin typeface="Georgia" pitchFamily="18" charset="0"/>
            </a:endParaRPr>
          </a:p>
          <a:p>
            <a:endParaRPr lang="ru-RU" sz="2000">
              <a:latin typeface="Georgia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  Общий огород в детском саду можно организовать для детей младшей, средней, старшей и подготовительной групп. </a:t>
            </a:r>
          </a:p>
          <a:p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Овощные культуры на грядках групп желательно не дублировать. Если дети средней группы посадят горох, то наблюдать за его ростом смогут дети и старшей, и подготовительной группы тоже. </a:t>
            </a:r>
            <a:endParaRPr lang="ru-RU" sz="2000">
              <a:latin typeface="Georgia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  Младшим дошкольникам, для которых характерна неустойчивость внимания, целесообразнее иметь грядки в непосредственной близости от игровой площадки. Таким образом, малыши могут в любой момент понаблюдать за растениями на своём огороде или выполнить поручение воспитателя (полить горох, сорвать лук и т.д.).</a:t>
            </a:r>
            <a:endParaRPr lang="ru-RU" sz="2000">
              <a:latin typeface="Georgia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   На огороде рекомендуется посадка тех растений, которые выращиваются в данной области или районе и которые будут интересны для наблюдений и неприхотливы в уходе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323850" y="476250"/>
            <a:ext cx="85693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В младшей группе</a:t>
            </a:r>
            <a:r>
              <a:rPr lang="ru-RU">
                <a:latin typeface="Georgia" pitchFamily="18" charset="0"/>
              </a:rPr>
              <a:t> для посадки выбираем семена быстрорастущих и раносозревающих культур.  Основное требование к посадочному материалу: семена и луковицы должны быть крупного размера. На своём огороде малыши самостоятельно </a:t>
            </a:r>
          </a:p>
          <a:p>
            <a:r>
              <a:rPr lang="ru-RU">
                <a:latin typeface="Georgia" pitchFamily="18" charset="0"/>
              </a:rPr>
              <a:t>высаживают лук, горох, </a:t>
            </a:r>
          </a:p>
          <a:p>
            <a:r>
              <a:rPr lang="ru-RU">
                <a:latin typeface="Georgia" pitchFamily="18" charset="0"/>
              </a:rPr>
              <a:t>бобы, фасоль, кабачки. </a:t>
            </a:r>
          </a:p>
          <a:p>
            <a:r>
              <a:rPr lang="ru-RU">
                <a:latin typeface="Georgia" pitchFamily="18" charset="0"/>
              </a:rPr>
              <a:t>Мелкие семена редиса, </a:t>
            </a:r>
          </a:p>
          <a:p>
            <a:r>
              <a:rPr lang="ru-RU">
                <a:latin typeface="Georgia" pitchFamily="18" charset="0"/>
              </a:rPr>
              <a:t>моркови, укропа, репы, </a:t>
            </a:r>
          </a:p>
          <a:p>
            <a:r>
              <a:rPr lang="ru-RU">
                <a:latin typeface="Georgia" pitchFamily="18" charset="0"/>
              </a:rPr>
              <a:t>салата для малышей могут </a:t>
            </a:r>
          </a:p>
          <a:p>
            <a:r>
              <a:rPr lang="ru-RU">
                <a:latin typeface="Georgia" pitchFamily="18" charset="0"/>
              </a:rPr>
              <a:t>посеять старшие дети или </a:t>
            </a:r>
          </a:p>
          <a:p>
            <a:r>
              <a:rPr lang="ru-RU">
                <a:latin typeface="Georgia" pitchFamily="18" charset="0"/>
              </a:rPr>
              <a:t>воспитатель.</a:t>
            </a:r>
          </a:p>
          <a:p>
            <a:r>
              <a:rPr lang="ru-RU" b="1">
                <a:latin typeface="Georgia" pitchFamily="18" charset="0"/>
              </a:rPr>
              <a:t>В средней группе</a:t>
            </a:r>
            <a:r>
              <a:rPr lang="ru-RU">
                <a:latin typeface="Georgia" pitchFamily="18" charset="0"/>
              </a:rPr>
              <a:t> </a:t>
            </a:r>
          </a:p>
          <a:p>
            <a:r>
              <a:rPr lang="ru-RU">
                <a:latin typeface="Georgia" pitchFamily="18" charset="0"/>
              </a:rPr>
              <a:t>выращиваем те же огородные </a:t>
            </a:r>
          </a:p>
          <a:p>
            <a:r>
              <a:rPr lang="ru-RU">
                <a:latin typeface="Georgia" pitchFamily="18" charset="0"/>
              </a:rPr>
              <a:t>культуры, но сеем семена </a:t>
            </a:r>
          </a:p>
          <a:p>
            <a:r>
              <a:rPr lang="ru-RU">
                <a:latin typeface="Georgia" pitchFamily="18" charset="0"/>
              </a:rPr>
              <a:t>разных сортов (например, </a:t>
            </a:r>
          </a:p>
          <a:p>
            <a:r>
              <a:rPr lang="ru-RU">
                <a:latin typeface="Georgia" pitchFamily="18" charset="0"/>
              </a:rPr>
              <a:t>кабачки с разной </a:t>
            </a:r>
          </a:p>
          <a:p>
            <a:r>
              <a:rPr lang="ru-RU">
                <a:latin typeface="Georgia" pitchFamily="18" charset="0"/>
              </a:rPr>
              <a:t>окраской плодов), чтобы </a:t>
            </a:r>
          </a:p>
          <a:p>
            <a:r>
              <a:rPr lang="ru-RU">
                <a:latin typeface="Georgia" pitchFamily="18" charset="0"/>
              </a:rPr>
              <a:t>показать детям многообразие </a:t>
            </a:r>
          </a:p>
          <a:p>
            <a:r>
              <a:rPr lang="ru-RU">
                <a:latin typeface="Georgia" pitchFamily="18" charset="0"/>
              </a:rPr>
              <a:t>растений, их общие признаки </a:t>
            </a:r>
          </a:p>
          <a:p>
            <a:r>
              <a:rPr lang="ru-RU">
                <a:latin typeface="Georgia" pitchFamily="18" charset="0"/>
              </a:rPr>
              <a:t>и различия.</a:t>
            </a:r>
          </a:p>
        </p:txBody>
      </p:sp>
      <p:pic>
        <p:nvPicPr>
          <p:cNvPr id="16386" name="Picture 5" descr="Изображение пина-ис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12875"/>
            <a:ext cx="52562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8964613" cy="63373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Georgia" pitchFamily="18" charset="0"/>
              </a:rPr>
              <a:t>В старшей и подготовительной группах</a:t>
            </a: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  выращиваем следующие культуры: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травяные: укроп, салат, щавель и др.;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луковые:  лук - батун, чеснок, лук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репчатый;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капустные:  капуста белокочанная,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краснокочанная, цветная;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-  плодовые:  огурец, томат, перец;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-  корнеплоды:  морковь, редис, свёкла;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клубнеплоды;  картофель;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бобовые: горох, фасоль;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-  хлебные злаки.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 Перед посевом семена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Georgia" pitchFamily="18" charset="0"/>
              </a:rPr>
              <a:t>обязательно проверяем на всхожесть.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410" name="Picture 4" descr="f0d3c227ebfa8b5619ff7dd9f62f7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588" y="765175"/>
            <a:ext cx="45704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9144000" cy="5832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Georgia" pitchFamily="18" charset="0"/>
              </a:rPr>
              <a:t>Занятия в детском саду на огороде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Содержание труда на огороде тоже будет зависеть от возраста детей.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chemeClr val="tx1"/>
                </a:solidFill>
                <a:latin typeface="Georgia" pitchFamily="18" charset="0"/>
              </a:rPr>
              <a:t>  В младшей группе детей</a:t>
            </a: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 привлекаем к посадке луковиц и крупных семян, поливу грядок, сбору урожая.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chemeClr val="tx1"/>
                </a:solidFill>
                <a:latin typeface="Georgia" pitchFamily="18" charset="0"/>
              </a:rPr>
              <a:t>  В средней группе</a:t>
            </a: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 в добавление к вышесказанному учим пользоваться граблями, рыхлить землю в междурядьях.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chemeClr val="tx1"/>
                </a:solidFill>
                <a:latin typeface="Georgia" pitchFamily="18" charset="0"/>
              </a:rPr>
              <a:t>  В старшей и подготовительной группах</a:t>
            </a: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 дети самостоятельно перекапывают грядки, пропалывают сорняки.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Труд детей на огороде организуем в следующих формах: индивидуальные поручения (преимущественно в младших группах), коллективный труд и дежурства. Дежурство на огороде для ухода за растениями вводим в подготовительной группе. Дежурные осуществляют повседневный уход за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растениями на огороде: поливку, прополку.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Если работы много, то привлекается вся группа.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Таким образом, при грамотном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 руководстве со стороны воспитателя,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 огород в детском саду оказывает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 огромное влияние на гармоничное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 развитие детей. </a:t>
            </a:r>
            <a:endParaRPr lang="ru-RU" sz="1600" smtClean="0">
              <a:latin typeface="Georgia" pitchFamily="18" charset="0"/>
            </a:endParaRPr>
          </a:p>
        </p:txBody>
      </p:sp>
      <p:pic>
        <p:nvPicPr>
          <p:cNvPr id="18434" name="Picture 4" descr="f40ed2fefc02a777fb8b12ce30f44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76675"/>
            <a:ext cx="4105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4859338" cy="67421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Огород на подоконнике</a:t>
            </a:r>
          </a:p>
          <a:p>
            <a:pPr eaLnBrk="1" hangingPunct="1">
              <a:defRPr/>
            </a:pP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Огороды в помещении могут быть представлены разными вариантами. Удобнее всего выращивать овощные культуры в небольших ящиках на подоконниках. Можно просто насыпать в ящики земли, а можно поставить туда разнообразные горшочки с растениями, разместив их на разной высоте (многоэтажный огород), заполнив пустоты керамзитом или другими камешками. Такие мини-огороды могут стать составной частью макета сельскохозяйственного подворья, их можно оградить плетеным (из веточек) забором, различными фигурками. </a:t>
            </a:r>
          </a:p>
          <a:p>
            <a:pPr eaLnBrk="1" hangingPunct="1">
              <a:defRPr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И тогда огород станет не только местом для выращивания растений, но и послужит наглядным пособием для бесед, игр, в том числе театрализованных. На таких огородах можно создавать и необычные фигурки: ежиков с иголками из проросших побегов овса или выращивать волосы для «Чиполлино».</a:t>
            </a:r>
          </a:p>
          <a:p>
            <a:pPr eaLnBrk="1" hangingPunct="1">
              <a:defRPr/>
            </a:pPr>
            <a:endParaRPr lang="ru-RU" sz="1600" smtClean="0">
              <a:latin typeface="Georgia" pitchFamily="18" charset="0"/>
            </a:endParaRPr>
          </a:p>
        </p:txBody>
      </p:sp>
      <p:pic>
        <p:nvPicPr>
          <p:cNvPr id="19458" name="Picture 6" descr="9ab66ac2eb06a59f5d1c9a0ab571b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836613"/>
            <a:ext cx="42100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9144000" cy="5599113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«Прозрачный огород» можно разместить в любой прозрачной или  стеклянной емкости. В этом случае растения растут на особой почве, размещенной слоями: на дне находятся мелкие камешки, затем следует слой песка или глины (переходы между слоями должны быть постепенными). Сверху размещается верхний слой плодородной почвы, которую можно взять с вашего огорода. Такая действующая модель помогает, с одной стороны, познакомить ребенка с особенностями строения почвы, похожей на слоеный пирог, с другой - исследовать различные культуры. Посаженные в такие емкости растения, например, традиционный лук, дают возможность наблюдения за ростом корней. </a:t>
            </a:r>
          </a:p>
          <a:p>
            <a:pPr eaLnBrk="1" hangingPunct="1"/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А еще сюда можно запустить на время дождевых червей, чтобы убедиться, как они помогают почве на огороде стать более богатой, рыхлой. Для этих целей нужно сверху положить разнообразные прошлогодние листья и содержать емкость во влажном состоянии 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затемненном месте. Дождевые черви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будут втягивать листья  внутрь почвы,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рыхлить ее и переползать из одного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слоя в другой, оставляя за собой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хорошо различимые по цвету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Georgia" pitchFamily="18" charset="0"/>
              </a:rPr>
              <a:t>    дорожки.</a:t>
            </a:r>
          </a:p>
          <a:p>
            <a:pPr eaLnBrk="1" hangingPunct="1"/>
            <a:endParaRPr lang="ru-RU" sz="1600" smtClean="0">
              <a:latin typeface="Georgia" pitchFamily="18" charset="0"/>
            </a:endParaRPr>
          </a:p>
        </p:txBody>
      </p:sp>
      <p:pic>
        <p:nvPicPr>
          <p:cNvPr id="20482" name="Picture 5" descr="http://mdou166.ru/wp-content/uploads/2017/03/5-768x5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644900"/>
            <a:ext cx="46085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703</TotalTime>
  <Words>1233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Verdana</vt:lpstr>
      <vt:lpstr>Wingdings 2</vt:lpstr>
      <vt:lpstr>Calibri</vt:lpstr>
      <vt:lpstr>Georgia</vt:lpstr>
      <vt:lpstr>Batang</vt:lpstr>
      <vt:lpstr>Times New Roman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«Весеннее пробуждение»</dc:title>
  <dc:creator>Sanya</dc:creator>
  <cp:lastModifiedBy>Наташа</cp:lastModifiedBy>
  <cp:revision>52</cp:revision>
  <dcterms:created xsi:type="dcterms:W3CDTF">2015-02-12T17:55:56Z</dcterms:created>
  <dcterms:modified xsi:type="dcterms:W3CDTF">2025-03-04T19:13:28Z</dcterms:modified>
</cp:coreProperties>
</file>